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9"/>
  </p:notesMasterIdLst>
  <p:sldIdLst>
    <p:sldId id="277" r:id="rId4"/>
    <p:sldId id="257" r:id="rId5"/>
    <p:sldId id="291" r:id="rId6"/>
    <p:sldId id="293" r:id="rId7"/>
    <p:sldId id="297" r:id="rId8"/>
    <p:sldId id="292" r:id="rId9"/>
    <p:sldId id="298" r:id="rId10"/>
    <p:sldId id="287" r:id="rId11"/>
    <p:sldId id="286" r:id="rId12"/>
    <p:sldId id="288" r:id="rId13"/>
    <p:sldId id="281" r:id="rId14"/>
    <p:sldId id="259" r:id="rId15"/>
    <p:sldId id="289" r:id="rId16"/>
    <p:sldId id="299" r:id="rId17"/>
    <p:sldId id="26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FA6D6C-DFE5-4C25-A309-056D9D572BA8}">
          <p14:sldIdLst>
            <p14:sldId id="277"/>
            <p14:sldId id="257"/>
          </p14:sldIdLst>
        </p14:section>
        <p14:section name="Deployments" id="{18FB149B-FCA1-47D9-8DB2-E4DC7CEC7E91}">
          <p14:sldIdLst>
            <p14:sldId id="291"/>
            <p14:sldId id="293"/>
            <p14:sldId id="297"/>
            <p14:sldId id="292"/>
          </p14:sldIdLst>
        </p14:section>
        <p14:section name="Azure" id="{0023AB65-F938-4B13-AC84-543D0CC6A9E6}">
          <p14:sldIdLst>
            <p14:sldId id="298"/>
            <p14:sldId id="287"/>
            <p14:sldId id="286"/>
            <p14:sldId id="288"/>
            <p14:sldId id="281"/>
            <p14:sldId id="259"/>
            <p14:sldId id="289"/>
            <p14:sldId id="299"/>
          </p14:sldIdLst>
        </p14:section>
        <p14:section name="CTA" id="{62772F8C-E47C-4AF5-BFA1-3AFEC287CFB2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7E7AC-842D-4CE2-8D31-4AA38FE7B774}" v="1595" dt="2021-02-25T20:17:32.284"/>
    <p1510:client id="{D8A74581-B1F0-4517-A5A9-BDB3E816AC15}" v="359" dt="2021-02-25T16:27:30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e Greenaway" userId="0b9442c9-2f9f-4afa-8d7e-9186a25c4909" providerId="ADAL" clId="{6897E7AC-842D-4CE2-8D31-4AA38FE7B774}"/>
    <pc:docChg chg="undo redo custSel addSld delSld modSld sldOrd addSection delSection modSection">
      <pc:chgData name="Jasmine Greenaway" userId="0b9442c9-2f9f-4afa-8d7e-9186a25c4909" providerId="ADAL" clId="{6897E7AC-842D-4CE2-8D31-4AA38FE7B774}" dt="2021-02-25T20:17:32.284" v="3208" actId="1076"/>
      <pc:docMkLst>
        <pc:docMk/>
      </pc:docMkLst>
      <pc:sldChg chg="modSp mod">
        <pc:chgData name="Jasmine Greenaway" userId="0b9442c9-2f9f-4afa-8d7e-9186a25c4909" providerId="ADAL" clId="{6897E7AC-842D-4CE2-8D31-4AA38FE7B774}" dt="2021-02-10T20:06:03.214" v="51" actId="20577"/>
        <pc:sldMkLst>
          <pc:docMk/>
          <pc:sldMk cId="3852120625" sldId="257"/>
        </pc:sldMkLst>
        <pc:spChg chg="mod">
          <ac:chgData name="Jasmine Greenaway" userId="0b9442c9-2f9f-4afa-8d7e-9186a25c4909" providerId="ADAL" clId="{6897E7AC-842D-4CE2-8D31-4AA38FE7B774}" dt="2021-02-10T20:05:25.554" v="16" actId="1076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asmine Greenaway" userId="0b9442c9-2f9f-4afa-8d7e-9186a25c4909" providerId="ADAL" clId="{6897E7AC-842D-4CE2-8D31-4AA38FE7B774}" dt="2021-02-10T20:06:03.214" v="51" actId="20577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Jasmine Greenaway" userId="0b9442c9-2f9f-4afa-8d7e-9186a25c4909" providerId="ADAL" clId="{6897E7AC-842D-4CE2-8D31-4AA38FE7B774}" dt="2021-02-10T20:05:15.526" v="14" actId="1076"/>
          <ac:picMkLst>
            <pc:docMk/>
            <pc:sldMk cId="3852120625" sldId="257"/>
            <ac:picMk id="7" creationId="{F81361A8-31D3-8143-8F3F-AC906256F3DE}"/>
          </ac:picMkLst>
        </pc:picChg>
      </pc:sldChg>
      <pc:sldChg chg="modSp del mod ord modClrScheme chgLayout">
        <pc:chgData name="Jasmine Greenaway" userId="0b9442c9-2f9f-4afa-8d7e-9186a25c4909" providerId="ADAL" clId="{6897E7AC-842D-4CE2-8D31-4AA38FE7B774}" dt="2021-02-25T14:35:04.696" v="3155" actId="47"/>
        <pc:sldMkLst>
          <pc:docMk/>
          <pc:sldMk cId="3351983227" sldId="258"/>
        </pc:sldMkLst>
        <pc:spChg chg="mod ord">
          <ac:chgData name="Jasmine Greenaway" userId="0b9442c9-2f9f-4afa-8d7e-9186a25c4909" providerId="ADAL" clId="{6897E7AC-842D-4CE2-8D31-4AA38FE7B774}" dt="2021-02-25T14:32:18.036" v="3130" actId="700"/>
          <ac:spMkLst>
            <pc:docMk/>
            <pc:sldMk cId="3351983227" sldId="258"/>
            <ac:spMk id="4" creationId="{CADD991E-767D-FE4B-82AD-96DD0E4D1BDA}"/>
          </ac:spMkLst>
        </pc:spChg>
        <pc:spChg chg="mod ord">
          <ac:chgData name="Jasmine Greenaway" userId="0b9442c9-2f9f-4afa-8d7e-9186a25c4909" providerId="ADAL" clId="{6897E7AC-842D-4CE2-8D31-4AA38FE7B774}" dt="2021-02-25T14:32:18.036" v="3130" actId="700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 ord">
        <pc:chgData name="Jasmine Greenaway" userId="0b9442c9-2f9f-4afa-8d7e-9186a25c4909" providerId="ADAL" clId="{6897E7AC-842D-4CE2-8D31-4AA38FE7B774}" dt="2021-02-24T14:30:18.290" v="2239" actId="20577"/>
        <pc:sldMkLst>
          <pc:docMk/>
          <pc:sldMk cId="1561872712" sldId="259"/>
        </pc:sldMkLst>
        <pc:spChg chg="mod">
          <ac:chgData name="Jasmine Greenaway" userId="0b9442c9-2f9f-4afa-8d7e-9186a25c4909" providerId="ADAL" clId="{6897E7AC-842D-4CE2-8D31-4AA38FE7B774}" dt="2021-02-24T14:23:36.652" v="2177" actId="1076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Jasmine Greenaway" userId="0b9442c9-2f9f-4afa-8d7e-9186a25c4909" providerId="ADAL" clId="{6897E7AC-842D-4CE2-8D31-4AA38FE7B774}" dt="2021-02-24T14:30:18.290" v="2239" actId="20577"/>
          <ac:spMkLst>
            <pc:docMk/>
            <pc:sldMk cId="1561872712" sldId="259"/>
            <ac:spMk id="6" creationId="{FDB6D46C-914E-ED4A-BF28-8900AF0ED6B7}"/>
          </ac:spMkLst>
        </pc:spChg>
      </pc:sldChg>
      <pc:sldChg chg="modSp del mod ord modShow">
        <pc:chgData name="Jasmine Greenaway" userId="0b9442c9-2f9f-4afa-8d7e-9186a25c4909" providerId="ADAL" clId="{6897E7AC-842D-4CE2-8D31-4AA38FE7B774}" dt="2021-02-25T14:35:09.621" v="3156" actId="47"/>
        <pc:sldMkLst>
          <pc:docMk/>
          <pc:sldMk cId="1108877457" sldId="260"/>
        </pc:sldMkLst>
        <pc:spChg chg="mod">
          <ac:chgData name="Jasmine Greenaway" userId="0b9442c9-2f9f-4afa-8d7e-9186a25c4909" providerId="ADAL" clId="{6897E7AC-842D-4CE2-8D31-4AA38FE7B774}" dt="2021-02-22T15:20:47.516" v="104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Jasmine Greenaway" userId="0b9442c9-2f9f-4afa-8d7e-9186a25c4909" providerId="ADAL" clId="{6897E7AC-842D-4CE2-8D31-4AA38FE7B774}" dt="2021-02-24T14:13:38.336" v="1959" actId="14"/>
          <ac:spMkLst>
            <pc:docMk/>
            <pc:sldMk cId="1108877457" sldId="260"/>
            <ac:spMk id="3" creationId="{395CC549-1EA2-8B4A-ADC1-C00428D83849}"/>
          </ac:spMkLst>
        </pc:spChg>
      </pc:sldChg>
      <pc:sldChg chg="modSp del mod ord">
        <pc:chgData name="Jasmine Greenaway" userId="0b9442c9-2f9f-4afa-8d7e-9186a25c4909" providerId="ADAL" clId="{6897E7AC-842D-4CE2-8D31-4AA38FE7B774}" dt="2021-02-24T00:30:11.312" v="924" actId="47"/>
        <pc:sldMkLst>
          <pc:docMk/>
          <pc:sldMk cId="2668488753" sldId="261"/>
        </pc:sldMkLst>
        <pc:spChg chg="mod">
          <ac:chgData name="Jasmine Greenaway" userId="0b9442c9-2f9f-4afa-8d7e-9186a25c4909" providerId="ADAL" clId="{6897E7AC-842D-4CE2-8D31-4AA38FE7B774}" dt="2021-02-22T20:14:31.906" v="321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Jasmine Greenaway" userId="0b9442c9-2f9f-4afa-8d7e-9186a25c4909" providerId="ADAL" clId="{6897E7AC-842D-4CE2-8D31-4AA38FE7B774}" dt="2021-02-23T22:57:51.634" v="46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Jasmine Greenaway" userId="0b9442c9-2f9f-4afa-8d7e-9186a25c4909" providerId="ADAL" clId="{6897E7AC-842D-4CE2-8D31-4AA38FE7B774}" dt="2021-02-23T22:57:51.634" v="468"/>
          <ac:spMkLst>
            <pc:docMk/>
            <pc:sldMk cId="2668488753" sldId="261"/>
            <ac:spMk id="4" creationId="{AA22736B-A560-D141-970D-3B00E888626A}"/>
          </ac:spMkLst>
        </pc:spChg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4113657981" sldId="262"/>
        </pc:sldMkLst>
      </pc:sldChg>
      <pc:sldChg chg="addSp modSp mod ord">
        <pc:chgData name="Jasmine Greenaway" userId="0b9442c9-2f9f-4afa-8d7e-9186a25c4909" providerId="ADAL" clId="{6897E7AC-842D-4CE2-8D31-4AA38FE7B774}" dt="2021-02-25T20:17:32.284" v="3208" actId="1076"/>
        <pc:sldMkLst>
          <pc:docMk/>
          <pc:sldMk cId="1138217056" sldId="263"/>
        </pc:sldMkLst>
        <pc:spChg chg="add mod">
          <ac:chgData name="Jasmine Greenaway" userId="0b9442c9-2f9f-4afa-8d7e-9186a25c4909" providerId="ADAL" clId="{6897E7AC-842D-4CE2-8D31-4AA38FE7B774}" dt="2021-02-25T20:17:32.284" v="3208" actId="1076"/>
          <ac:spMkLst>
            <pc:docMk/>
            <pc:sldMk cId="1138217056" sldId="263"/>
            <ac:spMk id="6" creationId="{BF1D434E-3206-4523-8E26-A33FC70CE71D}"/>
          </ac:spMkLst>
        </pc:spChg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281430713" sldId="264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2700942184" sldId="265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714984656" sldId="266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2762594509" sldId="267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716267179" sldId="268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767973781" sldId="269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795166905" sldId="270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552505949" sldId="271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3387637562" sldId="272"/>
        </pc:sldMkLst>
      </pc:sldChg>
      <pc:sldChg chg="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2402201920" sldId="273"/>
        </pc:sldMkLst>
      </pc:sldChg>
      <pc:sldChg chg="del ord">
        <pc:chgData name="Jasmine Greenaway" userId="0b9442c9-2f9f-4afa-8d7e-9186a25c4909" providerId="ADAL" clId="{6897E7AC-842D-4CE2-8D31-4AA38FE7B774}" dt="2021-02-25T14:35:01.120" v="3154" actId="47"/>
        <pc:sldMkLst>
          <pc:docMk/>
          <pc:sldMk cId="2191142605" sldId="275"/>
        </pc:sldMkLst>
      </pc:sldChg>
      <pc:sldChg chg="del ord">
        <pc:chgData name="Jasmine Greenaway" userId="0b9442c9-2f9f-4afa-8d7e-9186a25c4909" providerId="ADAL" clId="{6897E7AC-842D-4CE2-8D31-4AA38FE7B774}" dt="2021-02-25T18:29:01.892" v="3158" actId="47"/>
        <pc:sldMkLst>
          <pc:docMk/>
          <pc:sldMk cId="650461553" sldId="276"/>
        </pc:sldMkLst>
      </pc:sldChg>
      <pc:sldChg chg="addSp delSp modSp add del mod ord modClrScheme modShow chgLayout">
        <pc:chgData name="Jasmine Greenaway" userId="0b9442c9-2f9f-4afa-8d7e-9186a25c4909" providerId="ADAL" clId="{6897E7AC-842D-4CE2-8D31-4AA38FE7B774}" dt="2021-02-24T21:20:59.832" v="2506" actId="47"/>
        <pc:sldMkLst>
          <pc:docMk/>
          <pc:sldMk cId="2807244542" sldId="278"/>
        </pc:sldMkLst>
        <pc:spChg chg="mod ord">
          <ac:chgData name="Jasmine Greenaway" userId="0b9442c9-2f9f-4afa-8d7e-9186a25c4909" providerId="ADAL" clId="{6897E7AC-842D-4CE2-8D31-4AA38FE7B774}" dt="2021-02-24T00:32:45.044" v="931" actId="20577"/>
          <ac:spMkLst>
            <pc:docMk/>
            <pc:sldMk cId="2807244542" sldId="278"/>
            <ac:spMk id="2" creationId="{5B5BBB90-B9FF-ED4A-9587-76C518C2BC9E}"/>
          </ac:spMkLst>
        </pc:spChg>
        <pc:spChg chg="add del mod ord">
          <ac:chgData name="Jasmine Greenaway" userId="0b9442c9-2f9f-4afa-8d7e-9186a25c4909" providerId="ADAL" clId="{6897E7AC-842D-4CE2-8D31-4AA38FE7B774}" dt="2021-02-23T23:00:19.982" v="481" actId="700"/>
          <ac:spMkLst>
            <pc:docMk/>
            <pc:sldMk cId="2807244542" sldId="278"/>
            <ac:spMk id="3" creationId="{395CC549-1EA2-8B4A-ADC1-C00428D83849}"/>
          </ac:spMkLst>
        </pc:spChg>
        <pc:spChg chg="add del mod ord">
          <ac:chgData name="Jasmine Greenaway" userId="0b9442c9-2f9f-4afa-8d7e-9186a25c4909" providerId="ADAL" clId="{6897E7AC-842D-4CE2-8D31-4AA38FE7B774}" dt="2021-02-23T22:49:40.960" v="464" actId="700"/>
          <ac:spMkLst>
            <pc:docMk/>
            <pc:sldMk cId="2807244542" sldId="278"/>
            <ac:spMk id="4" creationId="{CB0882D0-472F-4807-9481-EEA4ACFC4B91}"/>
          </ac:spMkLst>
        </pc:spChg>
        <pc:spChg chg="add del mod ord">
          <ac:chgData name="Jasmine Greenaway" userId="0b9442c9-2f9f-4afa-8d7e-9186a25c4909" providerId="ADAL" clId="{6897E7AC-842D-4CE2-8D31-4AA38FE7B774}" dt="2021-02-23T22:49:40.960" v="464" actId="700"/>
          <ac:spMkLst>
            <pc:docMk/>
            <pc:sldMk cId="2807244542" sldId="278"/>
            <ac:spMk id="5" creationId="{DB1B4734-037D-465F-92EE-29B0CE469D1D}"/>
          </ac:spMkLst>
        </pc:spChg>
        <pc:spChg chg="add del mod ord">
          <ac:chgData name="Jasmine Greenaway" userId="0b9442c9-2f9f-4afa-8d7e-9186a25c4909" providerId="ADAL" clId="{6897E7AC-842D-4CE2-8D31-4AA38FE7B774}" dt="2021-02-23T22:49:40.960" v="464" actId="700"/>
          <ac:spMkLst>
            <pc:docMk/>
            <pc:sldMk cId="2807244542" sldId="278"/>
            <ac:spMk id="6" creationId="{AC7E449D-9FA5-484C-9D3A-FB850C7B3A9A}"/>
          </ac:spMkLst>
        </pc:spChg>
        <pc:spChg chg="add del mod ord">
          <ac:chgData name="Jasmine Greenaway" userId="0b9442c9-2f9f-4afa-8d7e-9186a25c4909" providerId="ADAL" clId="{6897E7AC-842D-4CE2-8D31-4AA38FE7B774}" dt="2021-02-23T22:49:40.960" v="464" actId="700"/>
          <ac:spMkLst>
            <pc:docMk/>
            <pc:sldMk cId="2807244542" sldId="278"/>
            <ac:spMk id="7" creationId="{D9573254-FC1E-457F-83C4-6FD3FD6E8426}"/>
          </ac:spMkLst>
        </pc:spChg>
        <pc:spChg chg="add del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2" creationId="{41B3D79D-A2B0-47E8-96E0-AE11F50ACE13}"/>
          </ac:spMkLst>
        </pc:spChg>
        <pc:spChg chg="add del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3" creationId="{2BD38F5C-93C8-41E8-9C8A-47C7AACE7F8B}"/>
          </ac:spMkLst>
        </pc:spChg>
        <pc:spChg chg="add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4" creationId="{FE2C7D7E-F4D1-4A37-811C-BF57C9AC9EB5}"/>
          </ac:spMkLst>
        </pc:spChg>
        <pc:spChg chg="add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5" creationId="{E7169D39-E61B-42E9-8735-8CB11A28FEB6}"/>
          </ac:spMkLst>
        </pc:spChg>
        <pc:spChg chg="add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6" creationId="{B8EBB7F1-D378-47F6-B939-75B229CFD46B}"/>
          </ac:spMkLst>
        </pc:spChg>
        <pc:spChg chg="add mod ord">
          <ac:chgData name="Jasmine Greenaway" userId="0b9442c9-2f9f-4afa-8d7e-9186a25c4909" providerId="ADAL" clId="{6897E7AC-842D-4CE2-8D31-4AA38FE7B774}" dt="2021-02-23T23:00:26.358" v="482" actId="700"/>
          <ac:spMkLst>
            <pc:docMk/>
            <pc:sldMk cId="2807244542" sldId="278"/>
            <ac:spMk id="17" creationId="{5C2AF6A6-2642-454A-804E-1EEE3FB6A4A0}"/>
          </ac:spMkLst>
        </pc:spChg>
        <pc:picChg chg="add mod">
          <ac:chgData name="Jasmine Greenaway" userId="0b9442c9-2f9f-4afa-8d7e-9186a25c4909" providerId="ADAL" clId="{6897E7AC-842D-4CE2-8D31-4AA38FE7B774}" dt="2021-02-24T13:52:42.623" v="1248" actId="1076"/>
          <ac:picMkLst>
            <pc:docMk/>
            <pc:sldMk cId="2807244542" sldId="278"/>
            <ac:picMk id="9" creationId="{D43227EC-A7D5-4C4B-AE6B-ADF987522880}"/>
          </ac:picMkLst>
        </pc:picChg>
        <pc:picChg chg="add mod">
          <ac:chgData name="Jasmine Greenaway" userId="0b9442c9-2f9f-4afa-8d7e-9186a25c4909" providerId="ADAL" clId="{6897E7AC-842D-4CE2-8D31-4AA38FE7B774}" dt="2021-02-24T13:52:44.654" v="1249" actId="1076"/>
          <ac:picMkLst>
            <pc:docMk/>
            <pc:sldMk cId="2807244542" sldId="278"/>
            <ac:picMk id="11" creationId="{ED49CBC8-A38D-42F3-8BA1-CFF8C76E7D22}"/>
          </ac:picMkLst>
        </pc:picChg>
      </pc:sldChg>
      <pc:sldChg chg="add 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835896087" sldId="279"/>
        </pc:sldMkLst>
      </pc:sldChg>
      <pc:sldChg chg="modSp add del mod">
        <pc:chgData name="Jasmine Greenaway" userId="0b9442c9-2f9f-4afa-8d7e-9186a25c4909" providerId="ADAL" clId="{6897E7AC-842D-4CE2-8D31-4AA38FE7B774}" dt="2021-02-24T00:35:11.844" v="980" actId="47"/>
        <pc:sldMkLst>
          <pc:docMk/>
          <pc:sldMk cId="1255356821" sldId="280"/>
        </pc:sldMkLst>
        <pc:spChg chg="mod">
          <ac:chgData name="Jasmine Greenaway" userId="0b9442c9-2f9f-4afa-8d7e-9186a25c4909" providerId="ADAL" clId="{6897E7AC-842D-4CE2-8D31-4AA38FE7B774}" dt="2021-02-22T20:17:55.442" v="428" actId="20577"/>
          <ac:spMkLst>
            <pc:docMk/>
            <pc:sldMk cId="1255356821" sldId="280"/>
            <ac:spMk id="2" creationId="{5B5BBB90-B9FF-ED4A-9587-76C518C2BC9E}"/>
          </ac:spMkLst>
        </pc:spChg>
      </pc:sldChg>
      <pc:sldChg chg="addSp delSp modSp">
        <pc:chgData name="Jasmine Greenaway" userId="0b9442c9-2f9f-4afa-8d7e-9186a25c4909" providerId="ADAL" clId="{6897E7AC-842D-4CE2-8D31-4AA38FE7B774}" dt="2021-02-24T14:16:34.403" v="1960"/>
        <pc:sldMkLst>
          <pc:docMk/>
          <pc:sldMk cId="1382784497" sldId="281"/>
        </pc:sldMkLst>
        <pc:spChg chg="del">
          <ac:chgData name="Jasmine Greenaway" userId="0b9442c9-2f9f-4afa-8d7e-9186a25c4909" providerId="ADAL" clId="{6897E7AC-842D-4CE2-8D31-4AA38FE7B774}" dt="2021-02-24T14:16:34.403" v="1960"/>
          <ac:spMkLst>
            <pc:docMk/>
            <pc:sldMk cId="1382784497" sldId="281"/>
            <ac:spMk id="3" creationId="{395CC549-1EA2-8B4A-ADC1-C00428D83849}"/>
          </ac:spMkLst>
        </pc:spChg>
        <pc:picChg chg="add mod">
          <ac:chgData name="Jasmine Greenaway" userId="0b9442c9-2f9f-4afa-8d7e-9186a25c4909" providerId="ADAL" clId="{6897E7AC-842D-4CE2-8D31-4AA38FE7B774}" dt="2021-02-24T14:16:34.403" v="1960"/>
          <ac:picMkLst>
            <pc:docMk/>
            <pc:sldMk cId="1382784497" sldId="281"/>
            <ac:picMk id="1026" creationId="{BAF08A44-4C35-4D4C-8310-83D2A8268E4A}"/>
          </ac:picMkLst>
        </pc:picChg>
      </pc:sldChg>
      <pc:sldChg chg="addSp delSp modSp add del mod ord modClrScheme chgLayout">
        <pc:chgData name="Jasmine Greenaway" userId="0b9442c9-2f9f-4afa-8d7e-9186a25c4909" providerId="ADAL" clId="{6897E7AC-842D-4CE2-8D31-4AA38FE7B774}" dt="2021-02-25T14:31:53.988" v="3127" actId="207"/>
        <pc:sldMkLst>
          <pc:docMk/>
          <pc:sldMk cId="3514102498" sldId="281"/>
        </pc:sldMkLst>
        <pc:spChg chg="mod ord">
          <ac:chgData name="Jasmine Greenaway" userId="0b9442c9-2f9f-4afa-8d7e-9186a25c4909" providerId="ADAL" clId="{6897E7AC-842D-4CE2-8D31-4AA38FE7B774}" dt="2021-02-25T14:31:33.372" v="3126" actId="700"/>
          <ac:spMkLst>
            <pc:docMk/>
            <pc:sldMk cId="3514102498" sldId="281"/>
            <ac:spMk id="2" creationId="{5B5BBB90-B9FF-ED4A-9587-76C518C2BC9E}"/>
          </ac:spMkLst>
        </pc:spChg>
        <pc:spChg chg="add del mod ord">
          <ac:chgData name="Jasmine Greenaway" userId="0b9442c9-2f9f-4afa-8d7e-9186a25c4909" providerId="ADAL" clId="{6897E7AC-842D-4CE2-8D31-4AA38FE7B774}" dt="2021-02-24T14:17:09.678" v="1966" actId="700"/>
          <ac:spMkLst>
            <pc:docMk/>
            <pc:sldMk cId="3514102498" sldId="281"/>
            <ac:spMk id="3" creationId="{718D6CFF-DA89-4AAE-AD28-3E16AEFB5F7E}"/>
          </ac:spMkLst>
        </pc:spChg>
        <pc:spChg chg="add mod ord">
          <ac:chgData name="Jasmine Greenaway" userId="0b9442c9-2f9f-4afa-8d7e-9186a25c4909" providerId="ADAL" clId="{6897E7AC-842D-4CE2-8D31-4AA38FE7B774}" dt="2021-02-25T14:31:33.372" v="3126" actId="700"/>
          <ac:spMkLst>
            <pc:docMk/>
            <pc:sldMk cId="3514102498" sldId="281"/>
            <ac:spMk id="4" creationId="{69923096-C9D7-429C-AFAB-431FB7C082EC}"/>
          </ac:spMkLst>
        </pc:spChg>
        <pc:spChg chg="add mod ord">
          <ac:chgData name="Jasmine Greenaway" userId="0b9442c9-2f9f-4afa-8d7e-9186a25c4909" providerId="ADAL" clId="{6897E7AC-842D-4CE2-8D31-4AA38FE7B774}" dt="2021-02-25T14:31:33.372" v="3126" actId="700"/>
          <ac:spMkLst>
            <pc:docMk/>
            <pc:sldMk cId="3514102498" sldId="281"/>
            <ac:spMk id="5" creationId="{3DE02EF5-5C40-42A6-B04F-3893FCBBCCD2}"/>
          </ac:spMkLst>
        </pc:spChg>
        <pc:spChg chg="add mod ord">
          <ac:chgData name="Jasmine Greenaway" userId="0b9442c9-2f9f-4afa-8d7e-9186a25c4909" providerId="ADAL" clId="{6897E7AC-842D-4CE2-8D31-4AA38FE7B774}" dt="2021-02-25T14:31:53.988" v="3127" actId="207"/>
          <ac:spMkLst>
            <pc:docMk/>
            <pc:sldMk cId="3514102498" sldId="281"/>
            <ac:spMk id="6" creationId="{453BD3C4-9BD9-4750-8D4A-BAA8382E2DE3}"/>
          </ac:spMkLst>
        </pc:spChg>
        <pc:picChg chg="mod ord">
          <ac:chgData name="Jasmine Greenaway" userId="0b9442c9-2f9f-4afa-8d7e-9186a25c4909" providerId="ADAL" clId="{6897E7AC-842D-4CE2-8D31-4AA38FE7B774}" dt="2021-02-25T14:31:33.372" v="3126" actId="700"/>
          <ac:picMkLst>
            <pc:docMk/>
            <pc:sldMk cId="3514102498" sldId="281"/>
            <ac:picMk id="1026" creationId="{BAF08A44-4C35-4D4C-8310-83D2A8268E4A}"/>
          </ac:picMkLst>
        </pc:picChg>
      </pc:sldChg>
      <pc:sldChg chg="add 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316862412" sldId="282"/>
        </pc:sldMkLst>
      </pc:sldChg>
      <pc:sldChg chg="add 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2187979841" sldId="283"/>
        </pc:sldMkLst>
      </pc:sldChg>
      <pc:sldChg chg="modSp add del mod">
        <pc:chgData name="Jasmine Greenaway" userId="0b9442c9-2f9f-4afa-8d7e-9186a25c4909" providerId="ADAL" clId="{6897E7AC-842D-4CE2-8D31-4AA38FE7B774}" dt="2021-02-25T14:05:02.839" v="2699" actId="47"/>
        <pc:sldMkLst>
          <pc:docMk/>
          <pc:sldMk cId="1611666115" sldId="284"/>
        </pc:sldMkLst>
        <pc:spChg chg="mod">
          <ac:chgData name="Jasmine Greenaway" userId="0b9442c9-2f9f-4afa-8d7e-9186a25c4909" providerId="ADAL" clId="{6897E7AC-842D-4CE2-8D31-4AA38FE7B774}" dt="2021-02-22T20:18:38.781" v="462" actId="20577"/>
          <ac:spMkLst>
            <pc:docMk/>
            <pc:sldMk cId="1611666115" sldId="284"/>
            <ac:spMk id="2" creationId="{5B5BBB90-B9FF-ED4A-9587-76C518C2BC9E}"/>
          </ac:spMkLst>
        </pc:spChg>
      </pc:sldChg>
      <pc:sldChg chg="addSp delSp modSp add del mod ord modClrScheme modAnim chgLayout">
        <pc:chgData name="Jasmine Greenaway" userId="0b9442c9-2f9f-4afa-8d7e-9186a25c4909" providerId="ADAL" clId="{6897E7AC-842D-4CE2-8D31-4AA38FE7B774}" dt="2021-02-24T00:37:54.236" v="983" actId="47"/>
        <pc:sldMkLst>
          <pc:docMk/>
          <pc:sldMk cId="574042704" sldId="285"/>
        </pc:sldMkLst>
        <pc:spChg chg="mod ord">
          <ac:chgData name="Jasmine Greenaway" userId="0b9442c9-2f9f-4afa-8d7e-9186a25c4909" providerId="ADAL" clId="{6897E7AC-842D-4CE2-8D31-4AA38FE7B774}" dt="2021-02-23T23:59:00.144" v="669" actId="14100"/>
          <ac:spMkLst>
            <pc:docMk/>
            <pc:sldMk cId="574042704" sldId="285"/>
            <ac:spMk id="2" creationId="{5B5BBB90-B9FF-ED4A-9587-76C518C2BC9E}"/>
          </ac:spMkLst>
        </pc:spChg>
        <pc:spChg chg="add del mod ord">
          <ac:chgData name="Jasmine Greenaway" userId="0b9442c9-2f9f-4afa-8d7e-9186a25c4909" providerId="ADAL" clId="{6897E7AC-842D-4CE2-8D31-4AA38FE7B774}" dt="2021-02-23T23:25:24.348" v="604" actId="700"/>
          <ac:spMkLst>
            <pc:docMk/>
            <pc:sldMk cId="574042704" sldId="285"/>
            <ac:spMk id="3" creationId="{7805AF2F-046B-4579-9897-8D9D9C78011A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12" creationId="{0DB3083D-8890-4C1A-814B-F22BD896359D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13" creationId="{3E876D9D-6C26-425F-9686-19B96C516215}"/>
          </ac:spMkLst>
        </pc:spChg>
        <pc:spChg chg="del">
          <ac:chgData name="Jasmine Greenaway" userId="0b9442c9-2f9f-4afa-8d7e-9186a25c4909" providerId="ADAL" clId="{6897E7AC-842D-4CE2-8D31-4AA38FE7B774}" dt="2021-02-23T23:01:20.943" v="494" actId="700"/>
          <ac:spMkLst>
            <pc:docMk/>
            <pc:sldMk cId="574042704" sldId="285"/>
            <ac:spMk id="14" creationId="{FE2C7D7E-F4D1-4A37-811C-BF57C9AC9EB5}"/>
          </ac:spMkLst>
        </pc:spChg>
        <pc:spChg chg="del mod ord">
          <ac:chgData name="Jasmine Greenaway" userId="0b9442c9-2f9f-4afa-8d7e-9186a25c4909" providerId="ADAL" clId="{6897E7AC-842D-4CE2-8D31-4AA38FE7B774}" dt="2021-02-23T23:01:20.943" v="494" actId="700"/>
          <ac:spMkLst>
            <pc:docMk/>
            <pc:sldMk cId="574042704" sldId="285"/>
            <ac:spMk id="15" creationId="{E7169D39-E61B-42E9-8735-8CB11A28FEB6}"/>
          </ac:spMkLst>
        </pc:spChg>
        <pc:spChg chg="del">
          <ac:chgData name="Jasmine Greenaway" userId="0b9442c9-2f9f-4afa-8d7e-9186a25c4909" providerId="ADAL" clId="{6897E7AC-842D-4CE2-8D31-4AA38FE7B774}" dt="2021-02-23T23:01:20.943" v="494" actId="700"/>
          <ac:spMkLst>
            <pc:docMk/>
            <pc:sldMk cId="574042704" sldId="285"/>
            <ac:spMk id="16" creationId="{B8EBB7F1-D378-47F6-B939-75B229CFD46B}"/>
          </ac:spMkLst>
        </pc:spChg>
        <pc:spChg chg="del">
          <ac:chgData name="Jasmine Greenaway" userId="0b9442c9-2f9f-4afa-8d7e-9186a25c4909" providerId="ADAL" clId="{6897E7AC-842D-4CE2-8D31-4AA38FE7B774}" dt="2021-02-23T23:01:20.943" v="494" actId="700"/>
          <ac:spMkLst>
            <pc:docMk/>
            <pc:sldMk cId="574042704" sldId="285"/>
            <ac:spMk id="17" creationId="{5C2AF6A6-2642-454A-804E-1EEE3FB6A4A0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18" creationId="{3D571462-8A19-40C7-929B-E26C1B030D67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19" creationId="{EA62C65D-2AE4-4CC0-8972-FAE7F09CA64D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0" creationId="{FE2EE387-F0FD-4E01-8510-5B27CE2160B5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1" creationId="{AE5917DB-18E3-4E78-B3A1-DD1654159C6F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2" creationId="{A3F0068D-AD80-4999-89F7-1C4E6C3E13CB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3" creationId="{DBD59B7F-EA10-4E20-A48E-64FBF2810EB9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4" creationId="{98478294-4CCD-4857-B58A-C5C875E56914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5" creationId="{CC10532C-8CC4-4602-9DFB-EF7C6110EC63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6" creationId="{81C5DBDE-B180-46EB-B032-E3B13850EE4C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7" creationId="{26EFB7B2-57C6-4325-9559-CAC43F20E748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8" creationId="{CA8CA0CF-32F0-49D1-A410-12B02AA84780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29" creationId="{54B135E4-04D4-4D6C-98CF-C52B7C083CE5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30" creationId="{A5068575-AB4E-4EA2-8F72-29E2D1A96D80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31" creationId="{4A78F6CF-62AC-420C-AD21-B4ED201CDA92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32" creationId="{2638092E-590B-42AD-AA2D-9DA29211F294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33" creationId="{7544DD63-F6A7-4F70-B8D2-1973F94EBB77}"/>
          </ac:spMkLst>
        </pc:spChg>
        <pc:spChg chg="mod">
          <ac:chgData name="Jasmine Greenaway" userId="0b9442c9-2f9f-4afa-8d7e-9186a25c4909" providerId="ADAL" clId="{6897E7AC-842D-4CE2-8D31-4AA38FE7B774}" dt="2021-02-24T00:12:16.621" v="702" actId="1076"/>
          <ac:spMkLst>
            <pc:docMk/>
            <pc:sldMk cId="574042704" sldId="285"/>
            <ac:spMk id="34" creationId="{2EBCB8A5-804D-4635-9609-09E25A246C94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36" creationId="{2FE98528-5924-4AFF-AF16-ADE62611EA69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37" creationId="{73392B6A-D895-4870-AA03-83C773612C2C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38" creationId="{4441718D-8253-446A-B885-B010BD3A79ED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39" creationId="{7FCAF758-33C5-4506-921F-0E8C15321291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0" creationId="{E5B120BA-2A69-4F22-9D6B-AAF73C1BDA5F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1" creationId="{7C231872-94CB-4BF6-BD7C-6CF2C6774543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2" creationId="{834A80EA-DBF6-4F6B-80C5-E530CE859ABA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3" creationId="{AAE24BB5-7558-47E3-BAFA-C33BF11841BF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4" creationId="{05D3484E-003A-45E0-BB97-D57488C441BF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5" creationId="{5DBDAA4E-B84D-47A1-9053-A3E5EF36C576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6" creationId="{DF39CC96-2D4E-41C4-B0BD-7E9B7F6F3763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7" creationId="{254594CB-CC0F-4C24-A5B5-0B4D3161FF59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8" creationId="{2C7325B9-8C04-474B-B724-1C635934A188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49" creationId="{BDFD1918-9490-469D-A840-E591C91FEF79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50" creationId="{3F616314-70AC-450E-A824-F5C1F7EF7D4D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51" creationId="{29D74629-22A3-402B-8314-37A0731A7016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52" creationId="{F6F540EF-B7CB-4451-B0E0-84C29E2E0AEC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53" creationId="{D70A7689-D6C8-4751-A6CD-E833D7E63AF5}"/>
          </ac:spMkLst>
        </pc:spChg>
        <pc:spChg chg="mod">
          <ac:chgData name="Jasmine Greenaway" userId="0b9442c9-2f9f-4afa-8d7e-9186a25c4909" providerId="ADAL" clId="{6897E7AC-842D-4CE2-8D31-4AA38FE7B774}" dt="2021-02-23T23:25:52.011" v="615" actId="1076"/>
          <ac:spMkLst>
            <pc:docMk/>
            <pc:sldMk cId="574042704" sldId="285"/>
            <ac:spMk id="54" creationId="{7BAC84B0-BC38-4FC8-B326-A866CA3094DD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57" creationId="{AD9A5BF8-E21F-4D2E-A40D-AD0290E84A5A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58" creationId="{27CF57F3-32A7-43E1-B2AA-9A1B771326D5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59" creationId="{92B2E4AE-B1AA-4ADE-8BA1-5D41131AC0BC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0" creationId="{6A738E09-249C-4D04-8280-407DC93655ED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1" creationId="{FB3C0EAA-1E84-4D89-86CD-D3722D535A7C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2" creationId="{5D61514A-8E09-49C1-A599-277E163B41AD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3" creationId="{9A8787D8-4D02-4411-9746-7E7BADE1AE56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4" creationId="{7616F7EA-3EAE-407B-94F6-08376DA018DB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5" creationId="{1E0DECD9-04B0-44F0-9071-B156F981ABFF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6" creationId="{5E60EF17-282C-4511-85AF-B4661C0644BB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7" creationId="{F5A58520-3988-4DBC-9FCF-E1211041B74B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8" creationId="{8E3F6472-6BE9-4D76-9ABA-A9D1810E3556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69" creationId="{59BD77C2-2E45-4414-886B-260E081FEFF0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0" creationId="{32E02386-6BA6-4200-85AB-8BD35003FD4C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1" creationId="{7B75B734-35F1-4D9F-BDBB-37807C179C6A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2" creationId="{AE1FD1FC-DC7C-463F-8F1C-016944D50758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3" creationId="{CB3130B2-AB81-4479-83C7-ADEE72A5A57F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4" creationId="{CB204D0A-8B92-4746-A6A4-45CB0AC16A44}"/>
          </ac:spMkLst>
        </pc:spChg>
        <pc:spChg chg="mod">
          <ac:chgData name="Jasmine Greenaway" userId="0b9442c9-2f9f-4afa-8d7e-9186a25c4909" providerId="ADAL" clId="{6897E7AC-842D-4CE2-8D31-4AA38FE7B774}" dt="2021-02-24T00:12:41.795" v="705" actId="1076"/>
          <ac:spMkLst>
            <pc:docMk/>
            <pc:sldMk cId="574042704" sldId="285"/>
            <ac:spMk id="75" creationId="{AFF2AEEF-B525-4351-BCC5-1D588277FA35}"/>
          </ac:spMkLst>
        </pc:spChg>
        <pc:spChg chg="mod">
          <ac:chgData name="Jasmine Greenaway" userId="0b9442c9-2f9f-4afa-8d7e-9186a25c4909" providerId="ADAL" clId="{6897E7AC-842D-4CE2-8D31-4AA38FE7B774}" dt="2021-02-24T00:10:26.006" v="686"/>
          <ac:spMkLst>
            <pc:docMk/>
            <pc:sldMk cId="574042704" sldId="285"/>
            <ac:spMk id="77" creationId="{8F0B6560-13F4-433C-A687-E1C60BAF7670}"/>
          </ac:spMkLst>
        </pc:spChg>
        <pc:spChg chg="mod">
          <ac:chgData name="Jasmine Greenaway" userId="0b9442c9-2f9f-4afa-8d7e-9186a25c4909" providerId="ADAL" clId="{6897E7AC-842D-4CE2-8D31-4AA38FE7B774}" dt="2021-02-24T00:10:26.006" v="686"/>
          <ac:spMkLst>
            <pc:docMk/>
            <pc:sldMk cId="574042704" sldId="285"/>
            <ac:spMk id="78" creationId="{EDDA73CC-169A-4A8F-926F-8351CEC4DBDC}"/>
          </ac:spMkLst>
        </pc:spChg>
        <pc:spChg chg="mod">
          <ac:chgData name="Jasmine Greenaway" userId="0b9442c9-2f9f-4afa-8d7e-9186a25c4909" providerId="ADAL" clId="{6897E7AC-842D-4CE2-8D31-4AA38FE7B774}" dt="2021-02-24T00:10:26.006" v="686"/>
          <ac:spMkLst>
            <pc:docMk/>
            <pc:sldMk cId="574042704" sldId="285"/>
            <ac:spMk id="79" creationId="{26D6918F-6834-4EFD-8A9F-05A318C4B17F}"/>
          </ac:spMkLst>
        </pc:spChg>
        <pc:spChg chg="mod">
          <ac:chgData name="Jasmine Greenaway" userId="0b9442c9-2f9f-4afa-8d7e-9186a25c4909" providerId="ADAL" clId="{6897E7AC-842D-4CE2-8D31-4AA38FE7B774}" dt="2021-02-24T00:10:26.006" v="686"/>
          <ac:spMkLst>
            <pc:docMk/>
            <pc:sldMk cId="574042704" sldId="285"/>
            <ac:spMk id="80" creationId="{5325EA20-7715-4E08-B5EB-7D9114775F6C}"/>
          </ac:spMkLst>
        </pc:spChg>
        <pc:grpChg chg="add del mod">
          <ac:chgData name="Jasmine Greenaway" userId="0b9442c9-2f9f-4afa-8d7e-9186a25c4909" providerId="ADAL" clId="{6897E7AC-842D-4CE2-8D31-4AA38FE7B774}" dt="2021-02-24T00:17:40.845" v="826" actId="478"/>
          <ac:grpSpMkLst>
            <pc:docMk/>
            <pc:sldMk cId="574042704" sldId="285"/>
            <ac:grpSpMk id="10" creationId="{FF432B36-CE54-4791-9823-025A67EE79E7}"/>
          </ac:grpSpMkLst>
        </pc:grpChg>
        <pc:grpChg chg="add del mod">
          <ac:chgData name="Jasmine Greenaway" userId="0b9442c9-2f9f-4afa-8d7e-9186a25c4909" providerId="ADAL" clId="{6897E7AC-842D-4CE2-8D31-4AA38FE7B774}" dt="2021-02-23T23:25:52.856" v="616" actId="478"/>
          <ac:grpSpMkLst>
            <pc:docMk/>
            <pc:sldMk cId="574042704" sldId="285"/>
            <ac:grpSpMk id="35" creationId="{E5AB9CE0-858E-46D5-BC8C-806DF7448D33}"/>
          </ac:grpSpMkLst>
        </pc:grpChg>
        <pc:grpChg chg="add del mod">
          <ac:chgData name="Jasmine Greenaway" userId="0b9442c9-2f9f-4afa-8d7e-9186a25c4909" providerId="ADAL" clId="{6897E7AC-842D-4CE2-8D31-4AA38FE7B774}" dt="2021-02-24T00:17:40.845" v="826" actId="478"/>
          <ac:grpSpMkLst>
            <pc:docMk/>
            <pc:sldMk cId="574042704" sldId="285"/>
            <ac:grpSpMk id="56" creationId="{4D6C1E71-1EB9-4DFA-8480-720BE7444695}"/>
          </ac:grpSpMkLst>
        </pc:grpChg>
        <pc:grpChg chg="add del mod">
          <ac:chgData name="Jasmine Greenaway" userId="0b9442c9-2f9f-4afa-8d7e-9186a25c4909" providerId="ADAL" clId="{6897E7AC-842D-4CE2-8D31-4AA38FE7B774}" dt="2021-02-24T00:17:40.845" v="826" actId="478"/>
          <ac:grpSpMkLst>
            <pc:docMk/>
            <pc:sldMk cId="574042704" sldId="285"/>
            <ac:grpSpMk id="76" creationId="{D32F32D8-9B4D-44F6-BDB7-3B941F86B50B}"/>
          </ac:grpSpMkLst>
        </pc:grpChg>
        <pc:picChg chg="add del mod">
          <ac:chgData name="Jasmine Greenaway" userId="0b9442c9-2f9f-4afa-8d7e-9186a25c4909" providerId="ADAL" clId="{6897E7AC-842D-4CE2-8D31-4AA38FE7B774}" dt="2021-02-24T00:17:40.845" v="826" actId="478"/>
          <ac:picMkLst>
            <pc:docMk/>
            <pc:sldMk cId="574042704" sldId="285"/>
            <ac:picMk id="4" creationId="{8D8F4AE1-AF5A-4C4C-958E-CDC98E2946B9}"/>
          </ac:picMkLst>
        </pc:picChg>
        <pc:picChg chg="del">
          <ac:chgData name="Jasmine Greenaway" userId="0b9442c9-2f9f-4afa-8d7e-9186a25c4909" providerId="ADAL" clId="{6897E7AC-842D-4CE2-8D31-4AA38FE7B774}" dt="2021-02-23T23:01:24.095" v="495" actId="478"/>
          <ac:picMkLst>
            <pc:docMk/>
            <pc:sldMk cId="574042704" sldId="285"/>
            <ac:picMk id="9" creationId="{D43227EC-A7D5-4C4B-AE6B-ADF987522880}"/>
          </ac:picMkLst>
        </pc:picChg>
        <pc:picChg chg="del">
          <ac:chgData name="Jasmine Greenaway" userId="0b9442c9-2f9f-4afa-8d7e-9186a25c4909" providerId="ADAL" clId="{6897E7AC-842D-4CE2-8D31-4AA38FE7B774}" dt="2021-02-23T23:01:24.095" v="495" actId="478"/>
          <ac:picMkLst>
            <pc:docMk/>
            <pc:sldMk cId="574042704" sldId="285"/>
            <ac:picMk id="11" creationId="{ED49CBC8-A38D-42F3-8BA1-CFF8C76E7D22}"/>
          </ac:picMkLst>
        </pc:picChg>
      </pc:sldChg>
      <pc:sldChg chg="addSp delSp modSp add mod ord modClrScheme chgLayout">
        <pc:chgData name="Jasmine Greenaway" userId="0b9442c9-2f9f-4afa-8d7e-9186a25c4909" providerId="ADAL" clId="{6897E7AC-842D-4CE2-8D31-4AA38FE7B774}" dt="2021-02-25T14:30:31.967" v="3120" actId="700"/>
        <pc:sldMkLst>
          <pc:docMk/>
          <pc:sldMk cId="2008579633" sldId="286"/>
        </pc:sldMkLst>
        <pc:spChg chg="mod ord">
          <ac:chgData name="Jasmine Greenaway" userId="0b9442c9-2f9f-4afa-8d7e-9186a25c4909" providerId="ADAL" clId="{6897E7AC-842D-4CE2-8D31-4AA38FE7B774}" dt="2021-02-25T14:30:31.967" v="3120" actId="700"/>
          <ac:spMkLst>
            <pc:docMk/>
            <pc:sldMk cId="2008579633" sldId="286"/>
            <ac:spMk id="2" creationId="{5B5BBB90-B9FF-ED4A-9587-76C518C2BC9E}"/>
          </ac:spMkLst>
        </pc:spChg>
        <pc:grpChg chg="del">
          <ac:chgData name="Jasmine Greenaway" userId="0b9442c9-2f9f-4afa-8d7e-9186a25c4909" providerId="ADAL" clId="{6897E7AC-842D-4CE2-8D31-4AA38FE7B774}" dt="2021-02-23T23:42:01.776" v="619" actId="478"/>
          <ac:grpSpMkLst>
            <pc:docMk/>
            <pc:sldMk cId="2008579633" sldId="286"/>
            <ac:grpSpMk id="10" creationId="{FF432B36-CE54-4791-9823-025A67EE79E7}"/>
          </ac:grpSpMkLst>
        </pc:grpChg>
        <pc:picChg chg="del">
          <ac:chgData name="Jasmine Greenaway" userId="0b9442c9-2f9f-4afa-8d7e-9186a25c4909" providerId="ADAL" clId="{6897E7AC-842D-4CE2-8D31-4AA38FE7B774}" dt="2021-02-23T23:42:01.776" v="619" actId="478"/>
          <ac:picMkLst>
            <pc:docMk/>
            <pc:sldMk cId="2008579633" sldId="286"/>
            <ac:picMk id="4" creationId="{8D8F4AE1-AF5A-4C4C-958E-CDC98E2946B9}"/>
          </ac:picMkLst>
        </pc:picChg>
        <pc:picChg chg="add mod">
          <ac:chgData name="Jasmine Greenaway" userId="0b9442c9-2f9f-4afa-8d7e-9186a25c4909" providerId="ADAL" clId="{6897E7AC-842D-4CE2-8D31-4AA38FE7B774}" dt="2021-02-23T23:57:38.747" v="649" actId="1076"/>
          <ac:picMkLst>
            <pc:docMk/>
            <pc:sldMk cId="2008579633" sldId="286"/>
            <ac:picMk id="5" creationId="{2DF929B4-100D-492E-97F7-827B53FE21DA}"/>
          </ac:picMkLst>
        </pc:picChg>
      </pc:sldChg>
      <pc:sldChg chg="addSp delSp modSp add mod modAnim">
        <pc:chgData name="Jasmine Greenaway" userId="0b9442c9-2f9f-4afa-8d7e-9186a25c4909" providerId="ADAL" clId="{6897E7AC-842D-4CE2-8D31-4AA38FE7B774}" dt="2021-02-25T14:29:45.587" v="3118" actId="1076"/>
        <pc:sldMkLst>
          <pc:docMk/>
          <pc:sldMk cId="1069014622" sldId="287"/>
        </pc:sldMkLst>
        <pc:spChg chg="mod">
          <ac:chgData name="Jasmine Greenaway" userId="0b9442c9-2f9f-4afa-8d7e-9186a25c4909" providerId="ADAL" clId="{6897E7AC-842D-4CE2-8D31-4AA38FE7B774}" dt="2021-02-24T21:13:17.932" v="2331" actId="1076"/>
          <ac:spMkLst>
            <pc:docMk/>
            <pc:sldMk cId="1069014622" sldId="287"/>
            <ac:spMk id="2" creationId="{5B5BBB90-B9FF-ED4A-9587-76C518C2BC9E}"/>
          </ac:spMkLst>
        </pc:spChg>
        <pc:spChg chg="add mod">
          <ac:chgData name="Jasmine Greenaway" userId="0b9442c9-2f9f-4afa-8d7e-9186a25c4909" providerId="ADAL" clId="{6897E7AC-842D-4CE2-8D31-4AA38FE7B774}" dt="2021-02-24T00:23:04.096" v="908" actId="1076"/>
          <ac:spMkLst>
            <pc:docMk/>
            <pc:sldMk cId="1069014622" sldId="287"/>
            <ac:spMk id="3" creationId="{09A92CD0-EA40-402A-A553-F532FD5C4CFB}"/>
          </ac:spMkLst>
        </pc:spChg>
        <pc:spChg chg="add mod">
          <ac:chgData name="Jasmine Greenaway" userId="0b9442c9-2f9f-4afa-8d7e-9186a25c4909" providerId="ADAL" clId="{6897E7AC-842D-4CE2-8D31-4AA38FE7B774}" dt="2021-02-24T00:23:04.096" v="908" actId="1076"/>
          <ac:spMkLst>
            <pc:docMk/>
            <pc:sldMk cId="1069014622" sldId="287"/>
            <ac:spMk id="5" creationId="{16CF43C3-60D1-44AB-9B0A-3136E1B05C9B}"/>
          </ac:spMkLst>
        </pc:spChg>
        <pc:spChg chg="add mod">
          <ac:chgData name="Jasmine Greenaway" userId="0b9442c9-2f9f-4afa-8d7e-9186a25c4909" providerId="ADAL" clId="{6897E7AC-842D-4CE2-8D31-4AA38FE7B774}" dt="2021-02-24T00:25:30.128" v="915" actId="1076"/>
          <ac:spMkLst>
            <pc:docMk/>
            <pc:sldMk cId="1069014622" sldId="287"/>
            <ac:spMk id="6" creationId="{03E4FC61-5122-4E4C-836C-178C03CB8E89}"/>
          </ac:spMkLst>
        </pc:spChg>
        <pc:spChg chg="add mod">
          <ac:chgData name="Jasmine Greenaway" userId="0b9442c9-2f9f-4afa-8d7e-9186a25c4909" providerId="ADAL" clId="{6897E7AC-842D-4CE2-8D31-4AA38FE7B774}" dt="2021-02-25T14:29:45.587" v="3118" actId="1076"/>
          <ac:spMkLst>
            <pc:docMk/>
            <pc:sldMk cId="1069014622" sldId="287"/>
            <ac:spMk id="7" creationId="{735A48B7-24C2-4521-89D9-36C345CFB677}"/>
          </ac:spMkLst>
        </pc:spChg>
        <pc:spChg chg="add mod">
          <ac:chgData name="Jasmine Greenaway" userId="0b9442c9-2f9f-4afa-8d7e-9186a25c4909" providerId="ADAL" clId="{6897E7AC-842D-4CE2-8D31-4AA38FE7B774}" dt="2021-02-24T13:54:44.415" v="1434" actId="20577"/>
          <ac:spMkLst>
            <pc:docMk/>
            <pc:sldMk cId="1069014622" sldId="287"/>
            <ac:spMk id="8" creationId="{4E1CC870-943E-4A74-BAB7-AC26B1060A45}"/>
          </ac:spMkLst>
        </pc:spChg>
        <pc:spChg chg="add mod">
          <ac:chgData name="Jasmine Greenaway" userId="0b9442c9-2f9f-4afa-8d7e-9186a25c4909" providerId="ADAL" clId="{6897E7AC-842D-4CE2-8D31-4AA38FE7B774}" dt="2021-02-24T13:54:11.123" v="1379" actId="14100"/>
          <ac:spMkLst>
            <pc:docMk/>
            <pc:sldMk cId="1069014622" sldId="287"/>
            <ac:spMk id="9" creationId="{3039B584-8DD3-49FD-974C-FFC46B56221B}"/>
          </ac:spMkLst>
        </pc:spChg>
        <pc:spChg chg="add del mod">
          <ac:chgData name="Jasmine Greenaway" userId="0b9442c9-2f9f-4afa-8d7e-9186a25c4909" providerId="ADAL" clId="{6897E7AC-842D-4CE2-8D31-4AA38FE7B774}" dt="2021-02-24T13:54:45.805" v="1436"/>
          <ac:spMkLst>
            <pc:docMk/>
            <pc:sldMk cId="1069014622" sldId="287"/>
            <ac:spMk id="11" creationId="{50CDBCED-A985-40F8-A2BB-42CE2DE3FD53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12" creationId="{0DB3083D-8890-4C1A-814B-F22BD896359D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13" creationId="{3E876D9D-6C26-425F-9686-19B96C516215}"/>
          </ac:spMkLst>
        </pc:spChg>
        <pc:spChg chg="add mod">
          <ac:chgData name="Jasmine Greenaway" userId="0b9442c9-2f9f-4afa-8d7e-9186a25c4909" providerId="ADAL" clId="{6897E7AC-842D-4CE2-8D31-4AA38FE7B774}" dt="2021-02-24T13:58:59.372" v="1858" actId="20577"/>
          <ac:spMkLst>
            <pc:docMk/>
            <pc:sldMk cId="1069014622" sldId="287"/>
            <ac:spMk id="14" creationId="{96C8C5CD-2496-40F6-AB26-99CD53B1D678}"/>
          </ac:spMkLst>
        </pc:spChg>
        <pc:spChg chg="add del mod">
          <ac:chgData name="Jasmine Greenaway" userId="0b9442c9-2f9f-4afa-8d7e-9186a25c4909" providerId="ADAL" clId="{6897E7AC-842D-4CE2-8D31-4AA38FE7B774}" dt="2021-02-24T14:07:38.221" v="1861" actId="478"/>
          <ac:spMkLst>
            <pc:docMk/>
            <pc:sldMk cId="1069014622" sldId="287"/>
            <ac:spMk id="15" creationId="{C7573A11-7969-4FEE-8854-208177D604B3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18" creationId="{3D571462-8A19-40C7-929B-E26C1B030D67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19" creationId="{EA62C65D-2AE4-4CC0-8972-FAE7F09CA64D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0" creationId="{FE2EE387-F0FD-4E01-8510-5B27CE2160B5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1" creationId="{AE5917DB-18E3-4E78-B3A1-DD1654159C6F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2" creationId="{A3F0068D-AD80-4999-89F7-1C4E6C3E13CB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3" creationId="{DBD59B7F-EA10-4E20-A48E-64FBF2810EB9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4" creationId="{98478294-4CCD-4857-B58A-C5C875E56914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5" creationId="{CC10532C-8CC4-4602-9DFB-EF7C6110EC63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6" creationId="{81C5DBDE-B180-46EB-B032-E3B13850EE4C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7" creationId="{26EFB7B2-57C6-4325-9559-CAC43F20E748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8" creationId="{CA8CA0CF-32F0-49D1-A410-12B02AA84780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29" creationId="{54B135E4-04D4-4D6C-98CF-C52B7C083CE5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30" creationId="{A5068575-AB4E-4EA2-8F72-29E2D1A96D80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31" creationId="{4A78F6CF-62AC-420C-AD21-B4ED201CDA92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32" creationId="{2638092E-590B-42AD-AA2D-9DA29211F294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33" creationId="{7544DD63-F6A7-4F70-B8D2-1973F94EBB77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34" creationId="{2EBCB8A5-804D-4635-9609-09E25A246C94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57" creationId="{AD9A5BF8-E21F-4D2E-A40D-AD0290E84A5A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58" creationId="{27CF57F3-32A7-43E1-B2AA-9A1B771326D5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59" creationId="{92B2E4AE-B1AA-4ADE-8BA1-5D41131AC0BC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0" creationId="{6A738E09-249C-4D04-8280-407DC93655ED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1" creationId="{FB3C0EAA-1E84-4D89-86CD-D3722D535A7C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2" creationId="{5D61514A-8E09-49C1-A599-277E163B41AD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3" creationId="{9A8787D8-4D02-4411-9746-7E7BADE1AE56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4" creationId="{7616F7EA-3EAE-407B-94F6-08376DA018DB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5" creationId="{1E0DECD9-04B0-44F0-9071-B156F981ABFF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6" creationId="{5E60EF17-282C-4511-85AF-B4661C0644BB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7" creationId="{F5A58520-3988-4DBC-9FCF-E1211041B74B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8" creationId="{8E3F6472-6BE9-4D76-9ABA-A9D1810E3556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69" creationId="{59BD77C2-2E45-4414-886B-260E081FEFF0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0" creationId="{32E02386-6BA6-4200-85AB-8BD35003FD4C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1" creationId="{7B75B734-35F1-4D9F-BDBB-37807C179C6A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2" creationId="{AE1FD1FC-DC7C-463F-8F1C-016944D50758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3" creationId="{CB3130B2-AB81-4479-83C7-ADEE72A5A57F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4" creationId="{CB204D0A-8B92-4746-A6A4-45CB0AC16A44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5" creationId="{AFF2AEEF-B525-4351-BCC5-1D588277FA35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7" creationId="{8F0B6560-13F4-433C-A687-E1C60BAF7670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8" creationId="{EDDA73CC-169A-4A8F-926F-8351CEC4DBDC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79" creationId="{26D6918F-6834-4EFD-8A9F-05A318C4B17F}"/>
          </ac:spMkLst>
        </pc:spChg>
        <pc:spChg chg="mod">
          <ac:chgData name="Jasmine Greenaway" userId="0b9442c9-2f9f-4afa-8d7e-9186a25c4909" providerId="ADAL" clId="{6897E7AC-842D-4CE2-8D31-4AA38FE7B774}" dt="2021-02-24T00:22:59.020" v="907" actId="1076"/>
          <ac:spMkLst>
            <pc:docMk/>
            <pc:sldMk cId="1069014622" sldId="287"/>
            <ac:spMk id="80" creationId="{5325EA20-7715-4E08-B5EB-7D9114775F6C}"/>
          </ac:spMkLst>
        </pc:spChg>
        <pc:grpChg chg="mod">
          <ac:chgData name="Jasmine Greenaway" userId="0b9442c9-2f9f-4afa-8d7e-9186a25c4909" providerId="ADAL" clId="{6897E7AC-842D-4CE2-8D31-4AA38FE7B774}" dt="2021-02-24T00:22:59.020" v="907" actId="1076"/>
          <ac:grpSpMkLst>
            <pc:docMk/>
            <pc:sldMk cId="1069014622" sldId="287"/>
            <ac:grpSpMk id="10" creationId="{FF432B36-CE54-4791-9823-025A67EE79E7}"/>
          </ac:grpSpMkLst>
        </pc:grpChg>
        <pc:grpChg chg="mod">
          <ac:chgData name="Jasmine Greenaway" userId="0b9442c9-2f9f-4afa-8d7e-9186a25c4909" providerId="ADAL" clId="{6897E7AC-842D-4CE2-8D31-4AA38FE7B774}" dt="2021-02-24T00:22:59.020" v="907" actId="1076"/>
          <ac:grpSpMkLst>
            <pc:docMk/>
            <pc:sldMk cId="1069014622" sldId="287"/>
            <ac:grpSpMk id="56" creationId="{4D6C1E71-1EB9-4DFA-8480-720BE7444695}"/>
          </ac:grpSpMkLst>
        </pc:grpChg>
        <pc:grpChg chg="mod">
          <ac:chgData name="Jasmine Greenaway" userId="0b9442c9-2f9f-4afa-8d7e-9186a25c4909" providerId="ADAL" clId="{6897E7AC-842D-4CE2-8D31-4AA38FE7B774}" dt="2021-02-24T00:22:59.020" v="907" actId="1076"/>
          <ac:grpSpMkLst>
            <pc:docMk/>
            <pc:sldMk cId="1069014622" sldId="287"/>
            <ac:grpSpMk id="76" creationId="{D32F32D8-9B4D-44F6-BDB7-3B941F86B50B}"/>
          </ac:grpSpMkLst>
        </pc:grpChg>
        <pc:picChg chg="mod">
          <ac:chgData name="Jasmine Greenaway" userId="0b9442c9-2f9f-4afa-8d7e-9186a25c4909" providerId="ADAL" clId="{6897E7AC-842D-4CE2-8D31-4AA38FE7B774}" dt="2021-02-24T00:23:42.549" v="910" actId="1076"/>
          <ac:picMkLst>
            <pc:docMk/>
            <pc:sldMk cId="1069014622" sldId="287"/>
            <ac:picMk id="4" creationId="{8D8F4AE1-AF5A-4C4C-958E-CDC98E2946B9}"/>
          </ac:picMkLst>
        </pc:picChg>
      </pc:sldChg>
      <pc:sldChg chg="addSp delSp modSp add mod ord modClrScheme delAnim chgLayout">
        <pc:chgData name="Jasmine Greenaway" userId="0b9442c9-2f9f-4afa-8d7e-9186a25c4909" providerId="ADAL" clId="{6897E7AC-842D-4CE2-8D31-4AA38FE7B774}" dt="2021-02-25T14:31:03.093" v="3123" actId="700"/>
        <pc:sldMkLst>
          <pc:docMk/>
          <pc:sldMk cId="1330508104" sldId="288"/>
        </pc:sldMkLst>
        <pc:spChg chg="mod ord">
          <ac:chgData name="Jasmine Greenaway" userId="0b9442c9-2f9f-4afa-8d7e-9186a25c4909" providerId="ADAL" clId="{6897E7AC-842D-4CE2-8D31-4AA38FE7B774}" dt="2021-02-25T14:31:03.093" v="3123" actId="700"/>
          <ac:spMkLst>
            <pc:docMk/>
            <pc:sldMk cId="1330508104" sldId="288"/>
            <ac:spMk id="2" creationId="{5B5BBB90-B9FF-ED4A-9587-76C518C2BC9E}"/>
          </ac:spMkLst>
        </pc:spChg>
        <pc:spChg chg="del">
          <ac:chgData name="Jasmine Greenaway" userId="0b9442c9-2f9f-4afa-8d7e-9186a25c4909" providerId="ADAL" clId="{6897E7AC-842D-4CE2-8D31-4AA38FE7B774}" dt="2021-02-24T20:50:56.529" v="2327" actId="478"/>
          <ac:spMkLst>
            <pc:docMk/>
            <pc:sldMk cId="1330508104" sldId="288"/>
            <ac:spMk id="3" creationId="{09A92CD0-EA40-402A-A553-F532FD5C4CFB}"/>
          </ac:spMkLst>
        </pc:spChg>
        <pc:spChg chg="del">
          <ac:chgData name="Jasmine Greenaway" userId="0b9442c9-2f9f-4afa-8d7e-9186a25c4909" providerId="ADAL" clId="{6897E7AC-842D-4CE2-8D31-4AA38FE7B774}" dt="2021-02-24T20:50:53.638" v="2326" actId="478"/>
          <ac:spMkLst>
            <pc:docMk/>
            <pc:sldMk cId="1330508104" sldId="288"/>
            <ac:spMk id="5" creationId="{16CF43C3-60D1-44AB-9B0A-3136E1B05C9B}"/>
          </ac:spMkLst>
        </pc:spChg>
        <pc:spChg chg="del">
          <ac:chgData name="Jasmine Greenaway" userId="0b9442c9-2f9f-4afa-8d7e-9186a25c4909" providerId="ADAL" clId="{6897E7AC-842D-4CE2-8D31-4AA38FE7B774}" dt="2021-02-24T20:50:53.638" v="2326" actId="478"/>
          <ac:spMkLst>
            <pc:docMk/>
            <pc:sldMk cId="1330508104" sldId="288"/>
            <ac:spMk id="6" creationId="{03E4FC61-5122-4E4C-836C-178C03CB8E89}"/>
          </ac:spMkLst>
        </pc:spChg>
        <pc:spChg chg="del">
          <ac:chgData name="Jasmine Greenaway" userId="0b9442c9-2f9f-4afa-8d7e-9186a25c4909" providerId="ADAL" clId="{6897E7AC-842D-4CE2-8D31-4AA38FE7B774}" dt="2021-02-24T20:50:53.638" v="2326" actId="478"/>
          <ac:spMkLst>
            <pc:docMk/>
            <pc:sldMk cId="1330508104" sldId="288"/>
            <ac:spMk id="7" creationId="{735A48B7-24C2-4521-89D9-36C345CFB677}"/>
          </ac:spMkLst>
        </pc:spChg>
        <pc:spChg chg="del">
          <ac:chgData name="Jasmine Greenaway" userId="0b9442c9-2f9f-4afa-8d7e-9186a25c4909" providerId="ADAL" clId="{6897E7AC-842D-4CE2-8D31-4AA38FE7B774}" dt="2021-02-24T20:50:56.529" v="2327" actId="478"/>
          <ac:spMkLst>
            <pc:docMk/>
            <pc:sldMk cId="1330508104" sldId="288"/>
            <ac:spMk id="8" creationId="{4E1CC870-943E-4A74-BAB7-AC26B1060A45}"/>
          </ac:spMkLst>
        </pc:spChg>
        <pc:spChg chg="del">
          <ac:chgData name="Jasmine Greenaway" userId="0b9442c9-2f9f-4afa-8d7e-9186a25c4909" providerId="ADAL" clId="{6897E7AC-842D-4CE2-8D31-4AA38FE7B774}" dt="2021-02-24T20:50:53.638" v="2326" actId="478"/>
          <ac:spMkLst>
            <pc:docMk/>
            <pc:sldMk cId="1330508104" sldId="288"/>
            <ac:spMk id="9" creationId="{3039B584-8DD3-49FD-974C-FFC46B56221B}"/>
          </ac:spMkLst>
        </pc:spChg>
        <pc:spChg chg="del mod">
          <ac:chgData name="Jasmine Greenaway" userId="0b9442c9-2f9f-4afa-8d7e-9186a25c4909" providerId="ADAL" clId="{6897E7AC-842D-4CE2-8D31-4AA38FE7B774}" dt="2021-02-24T20:50:53.638" v="2326" actId="478"/>
          <ac:spMkLst>
            <pc:docMk/>
            <pc:sldMk cId="1330508104" sldId="288"/>
            <ac:spMk id="14" creationId="{96C8C5CD-2496-40F6-AB26-99CD53B1D678}"/>
          </ac:spMkLst>
        </pc:spChg>
        <pc:spChg chg="add mod ord">
          <ac:chgData name="Jasmine Greenaway" userId="0b9442c9-2f9f-4afa-8d7e-9186a25c4909" providerId="ADAL" clId="{6897E7AC-842D-4CE2-8D31-4AA38FE7B774}" dt="2021-02-25T14:31:03.093" v="3123" actId="700"/>
          <ac:spMkLst>
            <pc:docMk/>
            <pc:sldMk cId="1330508104" sldId="288"/>
            <ac:spMk id="15" creationId="{6BF64E6E-7279-49A0-AD8E-7C280BE7F1DA}"/>
          </ac:spMkLst>
        </pc:spChg>
        <pc:spChg chg="add del mod ord">
          <ac:chgData name="Jasmine Greenaway" userId="0b9442c9-2f9f-4afa-8d7e-9186a25c4909" providerId="ADAL" clId="{6897E7AC-842D-4CE2-8D31-4AA38FE7B774}" dt="2021-02-24T23:17:08.599" v="2545" actId="478"/>
          <ac:spMkLst>
            <pc:docMk/>
            <pc:sldMk cId="1330508104" sldId="288"/>
            <ac:spMk id="16" creationId="{AFFBBCE9-8EB7-4434-ADDE-AF423C527EA3}"/>
          </ac:spMkLst>
        </pc:spChg>
        <pc:spChg chg="add del">
          <ac:chgData name="Jasmine Greenaway" userId="0b9442c9-2f9f-4afa-8d7e-9186a25c4909" providerId="ADAL" clId="{6897E7AC-842D-4CE2-8D31-4AA38FE7B774}" dt="2021-02-24T21:13:14.623" v="2329" actId="22"/>
          <ac:spMkLst>
            <pc:docMk/>
            <pc:sldMk cId="1330508104" sldId="288"/>
            <ac:spMk id="81" creationId="{B25A8CAC-376F-4947-9086-39DA5F503B39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3" creationId="{418D63EF-EA91-4C7E-87DB-AFEC74CE4746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4" creationId="{240AD3DC-686B-4324-80F7-DD8E74A2B08F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5" creationId="{27B84B49-75B3-479D-9FBA-860D369131FD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6" creationId="{F62CF997-FCB5-43F8-8440-7E61F6B79699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7" creationId="{8A232E0D-ADB5-4979-8FCB-F8915ECAD84F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8" creationId="{DFEEC5E2-C003-40E2-B624-CBEEEE8F5031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89" creationId="{32AB6B3F-815C-42CD-9CD7-7CD1681129F9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0" creationId="{642D08AA-736A-49FB-B9A4-BAE32C77D8EC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1" creationId="{B0E91731-C26D-4EAB-8DCB-9F300DC00A9B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2" creationId="{578AD59E-C591-4495-B98D-3E8F3FA69514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3" creationId="{B61B0082-2A19-4BAC-8A24-0ED5F2B3A986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4" creationId="{770DED11-6E6F-442A-8B2E-106195F138C6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5" creationId="{4D393F2B-7254-42A2-AA18-0F1C9F69224A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6" creationId="{F709D124-4E9C-418E-AE06-F8362DBC571A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7" creationId="{6B5ECF78-84E8-4F62-8BE7-3F3AEC23DD81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8" creationId="{B7603557-E2EB-4185-9287-BE8FC0E35701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99" creationId="{C39702B4-CBF1-4603-9826-D7EE7F357B74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100" creationId="{520E8DEC-50E5-462D-BB62-80EC8B31F2AE}"/>
          </ac:spMkLst>
        </pc:spChg>
        <pc:spChg chg="mod">
          <ac:chgData name="Jasmine Greenaway" userId="0b9442c9-2f9f-4afa-8d7e-9186a25c4909" providerId="ADAL" clId="{6897E7AC-842D-4CE2-8D31-4AA38FE7B774}" dt="2021-02-24T21:16:44.571" v="2344" actId="1076"/>
          <ac:spMkLst>
            <pc:docMk/>
            <pc:sldMk cId="1330508104" sldId="288"/>
            <ac:spMk id="101" creationId="{A26E47AF-FAE1-47B4-A443-5B48D8952C4D}"/>
          </ac:spMkLst>
        </pc:spChg>
        <pc:spChg chg="add del mod">
          <ac:chgData name="Jasmine Greenaway" userId="0b9442c9-2f9f-4afa-8d7e-9186a25c4909" providerId="ADAL" clId="{6897E7AC-842D-4CE2-8D31-4AA38FE7B774}" dt="2021-02-24T21:17:51.658" v="2374" actId="478"/>
          <ac:spMkLst>
            <pc:docMk/>
            <pc:sldMk cId="1330508104" sldId="288"/>
            <ac:spMk id="103" creationId="{2CE60B22-DD73-4EF0-9DFB-BD208AE8BF64}"/>
          </ac:spMkLst>
        </pc:spChg>
        <pc:spChg chg="add del mod">
          <ac:chgData name="Jasmine Greenaway" userId="0b9442c9-2f9f-4afa-8d7e-9186a25c4909" providerId="ADAL" clId="{6897E7AC-842D-4CE2-8D31-4AA38FE7B774}" dt="2021-02-24T21:17:51.658" v="2374" actId="478"/>
          <ac:spMkLst>
            <pc:docMk/>
            <pc:sldMk cId="1330508104" sldId="288"/>
            <ac:spMk id="104" creationId="{DF59EF3C-1BED-4D55-A0A9-51BF4766DC6F}"/>
          </ac:spMkLst>
        </pc:spChg>
        <pc:spChg chg="add del mod">
          <ac:chgData name="Jasmine Greenaway" userId="0b9442c9-2f9f-4afa-8d7e-9186a25c4909" providerId="ADAL" clId="{6897E7AC-842D-4CE2-8D31-4AA38FE7B774}" dt="2021-02-24T21:17:51.658" v="2374" actId="478"/>
          <ac:spMkLst>
            <pc:docMk/>
            <pc:sldMk cId="1330508104" sldId="288"/>
            <ac:spMk id="105" creationId="{8DBF6C1B-4F7F-491A-8EA8-CCB54B703BCF}"/>
          </ac:spMkLst>
        </pc:spChg>
        <pc:spChg chg="add del mod">
          <ac:chgData name="Jasmine Greenaway" userId="0b9442c9-2f9f-4afa-8d7e-9186a25c4909" providerId="ADAL" clId="{6897E7AC-842D-4CE2-8D31-4AA38FE7B774}" dt="2021-02-24T21:17:51.658" v="2374" actId="478"/>
          <ac:spMkLst>
            <pc:docMk/>
            <pc:sldMk cId="1330508104" sldId="288"/>
            <ac:spMk id="106" creationId="{66D00FF0-CF72-4525-BC99-B5D173CB045F}"/>
          </ac:spMkLst>
        </pc:spChg>
        <pc:spChg chg="mod">
          <ac:chgData name="Jasmine Greenaway" userId="0b9442c9-2f9f-4afa-8d7e-9186a25c4909" providerId="ADAL" clId="{6897E7AC-842D-4CE2-8D31-4AA38FE7B774}" dt="2021-02-24T21:15:53.271" v="2333"/>
          <ac:spMkLst>
            <pc:docMk/>
            <pc:sldMk cId="1330508104" sldId="288"/>
            <ac:spMk id="108" creationId="{A4749AB1-293F-4607-ABF7-09AE117B5FBE}"/>
          </ac:spMkLst>
        </pc:spChg>
        <pc:spChg chg="mod">
          <ac:chgData name="Jasmine Greenaway" userId="0b9442c9-2f9f-4afa-8d7e-9186a25c4909" providerId="ADAL" clId="{6897E7AC-842D-4CE2-8D31-4AA38FE7B774}" dt="2021-02-24T21:15:53.271" v="2333"/>
          <ac:spMkLst>
            <pc:docMk/>
            <pc:sldMk cId="1330508104" sldId="288"/>
            <ac:spMk id="109" creationId="{AFD5ADB1-519E-4664-BCD2-0C1A9F39ECF0}"/>
          </ac:spMkLst>
        </pc:spChg>
        <pc:spChg chg="mod">
          <ac:chgData name="Jasmine Greenaway" userId="0b9442c9-2f9f-4afa-8d7e-9186a25c4909" providerId="ADAL" clId="{6897E7AC-842D-4CE2-8D31-4AA38FE7B774}" dt="2021-02-24T21:15:53.271" v="2333"/>
          <ac:spMkLst>
            <pc:docMk/>
            <pc:sldMk cId="1330508104" sldId="288"/>
            <ac:spMk id="110" creationId="{01E8E3B5-421E-4205-B219-CFF1973D8F60}"/>
          </ac:spMkLst>
        </pc:spChg>
        <pc:grpChg chg="del">
          <ac:chgData name="Jasmine Greenaway" userId="0b9442c9-2f9f-4afa-8d7e-9186a25c4909" providerId="ADAL" clId="{6897E7AC-842D-4CE2-8D31-4AA38FE7B774}" dt="2021-02-24T20:50:53.638" v="2326" actId="478"/>
          <ac:grpSpMkLst>
            <pc:docMk/>
            <pc:sldMk cId="1330508104" sldId="288"/>
            <ac:grpSpMk id="10" creationId="{FF432B36-CE54-4791-9823-025A67EE79E7}"/>
          </ac:grpSpMkLst>
        </pc:grpChg>
        <pc:grpChg chg="del">
          <ac:chgData name="Jasmine Greenaway" userId="0b9442c9-2f9f-4afa-8d7e-9186a25c4909" providerId="ADAL" clId="{6897E7AC-842D-4CE2-8D31-4AA38FE7B774}" dt="2021-02-24T20:50:53.638" v="2326" actId="478"/>
          <ac:grpSpMkLst>
            <pc:docMk/>
            <pc:sldMk cId="1330508104" sldId="288"/>
            <ac:grpSpMk id="56" creationId="{4D6C1E71-1EB9-4DFA-8480-720BE7444695}"/>
          </ac:grpSpMkLst>
        </pc:grpChg>
        <pc:grpChg chg="del">
          <ac:chgData name="Jasmine Greenaway" userId="0b9442c9-2f9f-4afa-8d7e-9186a25c4909" providerId="ADAL" clId="{6897E7AC-842D-4CE2-8D31-4AA38FE7B774}" dt="2021-02-24T20:50:56.529" v="2327" actId="478"/>
          <ac:grpSpMkLst>
            <pc:docMk/>
            <pc:sldMk cId="1330508104" sldId="288"/>
            <ac:grpSpMk id="76" creationId="{D32F32D8-9B4D-44F6-BDB7-3B941F86B50B}"/>
          </ac:grpSpMkLst>
        </pc:grpChg>
        <pc:grpChg chg="add del mod">
          <ac:chgData name="Jasmine Greenaway" userId="0b9442c9-2f9f-4afa-8d7e-9186a25c4909" providerId="ADAL" clId="{6897E7AC-842D-4CE2-8D31-4AA38FE7B774}" dt="2021-02-24T21:17:51.658" v="2374" actId="478"/>
          <ac:grpSpMkLst>
            <pc:docMk/>
            <pc:sldMk cId="1330508104" sldId="288"/>
            <ac:grpSpMk id="82" creationId="{71E3A1F4-0E57-4701-A84E-D15FB52C6D34}"/>
          </ac:grpSpMkLst>
        </pc:grpChg>
        <pc:grpChg chg="add del mod">
          <ac:chgData name="Jasmine Greenaway" userId="0b9442c9-2f9f-4afa-8d7e-9186a25c4909" providerId="ADAL" clId="{6897E7AC-842D-4CE2-8D31-4AA38FE7B774}" dt="2021-02-24T21:17:51.658" v="2374" actId="478"/>
          <ac:grpSpMkLst>
            <pc:docMk/>
            <pc:sldMk cId="1330508104" sldId="288"/>
            <ac:grpSpMk id="107" creationId="{DEA9C534-F408-47D2-A2A2-CF8DED7F2452}"/>
          </ac:grpSpMkLst>
        </pc:grpChg>
        <pc:picChg chg="del">
          <ac:chgData name="Jasmine Greenaway" userId="0b9442c9-2f9f-4afa-8d7e-9186a25c4909" providerId="ADAL" clId="{6897E7AC-842D-4CE2-8D31-4AA38FE7B774}" dt="2021-02-24T20:50:53.638" v="2326" actId="478"/>
          <ac:picMkLst>
            <pc:docMk/>
            <pc:sldMk cId="1330508104" sldId="288"/>
            <ac:picMk id="4" creationId="{8D8F4AE1-AF5A-4C4C-958E-CDC98E2946B9}"/>
          </ac:picMkLst>
        </pc:picChg>
        <pc:picChg chg="add del mod">
          <ac:chgData name="Jasmine Greenaway" userId="0b9442c9-2f9f-4afa-8d7e-9186a25c4909" providerId="ADAL" clId="{6897E7AC-842D-4CE2-8D31-4AA38FE7B774}" dt="2021-02-25T14:21:23.872" v="3044" actId="478"/>
          <ac:picMkLst>
            <pc:docMk/>
            <pc:sldMk cId="1330508104" sldId="288"/>
            <ac:picMk id="17" creationId="{F44F76E3-06C8-44B3-9EFA-DC2F1A30218A}"/>
          </ac:picMkLst>
        </pc:picChg>
        <pc:picChg chg="add mod">
          <ac:chgData name="Jasmine Greenaway" userId="0b9442c9-2f9f-4afa-8d7e-9186a25c4909" providerId="ADAL" clId="{6897E7AC-842D-4CE2-8D31-4AA38FE7B774}" dt="2021-02-25T14:22:57.364" v="3058" actId="1076"/>
          <ac:picMkLst>
            <pc:docMk/>
            <pc:sldMk cId="1330508104" sldId="288"/>
            <ac:picMk id="35" creationId="{AC8DB476-5481-4042-8A71-6C7A7CCB2D18}"/>
          </ac:picMkLst>
        </pc:picChg>
        <pc:picChg chg="add del mod">
          <ac:chgData name="Jasmine Greenaway" userId="0b9442c9-2f9f-4afa-8d7e-9186a25c4909" providerId="ADAL" clId="{6897E7AC-842D-4CE2-8D31-4AA38FE7B774}" dt="2021-02-24T21:17:51.658" v="2374" actId="478"/>
          <ac:picMkLst>
            <pc:docMk/>
            <pc:sldMk cId="1330508104" sldId="288"/>
            <ac:picMk id="102" creationId="{5A8EE1A1-9BBD-4766-92B0-258668E8DC03}"/>
          </ac:picMkLst>
        </pc:picChg>
      </pc:sldChg>
      <pc:sldChg chg="modSp add del mod ord">
        <pc:chgData name="Jasmine Greenaway" userId="0b9442c9-2f9f-4afa-8d7e-9186a25c4909" providerId="ADAL" clId="{6897E7AC-842D-4CE2-8D31-4AA38FE7B774}" dt="2021-02-24T00:41:19.103" v="984" actId="47"/>
        <pc:sldMkLst>
          <pc:docMk/>
          <pc:sldMk cId="2239040994" sldId="288"/>
        </pc:sldMkLst>
        <pc:spChg chg="mod">
          <ac:chgData name="Jasmine Greenaway" userId="0b9442c9-2f9f-4afa-8d7e-9186a25c4909" providerId="ADAL" clId="{6897E7AC-842D-4CE2-8D31-4AA38FE7B774}" dt="2021-02-24T00:30:14.390" v="925"/>
          <ac:spMkLst>
            <pc:docMk/>
            <pc:sldMk cId="2239040994" sldId="288"/>
            <ac:spMk id="2" creationId="{5B5BBB90-B9FF-ED4A-9587-76C518C2BC9E}"/>
          </ac:spMkLst>
        </pc:spChg>
      </pc:sldChg>
      <pc:sldChg chg="add del">
        <pc:chgData name="Jasmine Greenaway" userId="0b9442c9-2f9f-4afa-8d7e-9186a25c4909" providerId="ADAL" clId="{6897E7AC-842D-4CE2-8D31-4AA38FE7B774}" dt="2021-02-24T00:29:20.468" v="920" actId="47"/>
        <pc:sldMkLst>
          <pc:docMk/>
          <pc:sldMk cId="3251770766" sldId="288"/>
        </pc:sldMkLst>
      </pc:sldChg>
      <pc:sldChg chg="addSp delSp modSp add mod ord">
        <pc:chgData name="Jasmine Greenaway" userId="0b9442c9-2f9f-4afa-8d7e-9186a25c4909" providerId="ADAL" clId="{6897E7AC-842D-4CE2-8D31-4AA38FE7B774}" dt="2021-02-25T19:58:11.989" v="3202"/>
        <pc:sldMkLst>
          <pc:docMk/>
          <pc:sldMk cId="1152878328" sldId="289"/>
        </pc:sldMkLst>
        <pc:spChg chg="mod">
          <ac:chgData name="Jasmine Greenaway" userId="0b9442c9-2f9f-4afa-8d7e-9186a25c4909" providerId="ADAL" clId="{6897E7AC-842D-4CE2-8D31-4AA38FE7B774}" dt="2021-02-24T23:28:35.354" v="2695" actId="20577"/>
          <ac:spMkLst>
            <pc:docMk/>
            <pc:sldMk cId="1152878328" sldId="289"/>
            <ac:spMk id="2" creationId="{5B5BBB90-B9FF-ED4A-9587-76C518C2BC9E}"/>
          </ac:spMkLst>
        </pc:spChg>
        <pc:spChg chg="mod">
          <ac:chgData name="Jasmine Greenaway" userId="0b9442c9-2f9f-4afa-8d7e-9186a25c4909" providerId="ADAL" clId="{6897E7AC-842D-4CE2-8D31-4AA38FE7B774}" dt="2021-02-25T14:19:19.839" v="3035" actId="20577"/>
          <ac:spMkLst>
            <pc:docMk/>
            <pc:sldMk cId="1152878328" sldId="289"/>
            <ac:spMk id="3" creationId="{395CC549-1EA2-8B4A-ADC1-C00428D83849}"/>
          </ac:spMkLst>
        </pc:spChg>
        <pc:spChg chg="mod">
          <ac:chgData name="Jasmine Greenaway" userId="0b9442c9-2f9f-4afa-8d7e-9186a25c4909" providerId="ADAL" clId="{6897E7AC-842D-4CE2-8D31-4AA38FE7B774}" dt="2021-02-24T23:18:49.696" v="2552"/>
          <ac:spMkLst>
            <pc:docMk/>
            <pc:sldMk cId="1152878328" sldId="289"/>
            <ac:spMk id="5" creationId="{3A6923F0-6787-4757-AD2E-513729275E24}"/>
          </ac:spMkLst>
        </pc:spChg>
        <pc:spChg chg="mod">
          <ac:chgData name="Jasmine Greenaway" userId="0b9442c9-2f9f-4afa-8d7e-9186a25c4909" providerId="ADAL" clId="{6897E7AC-842D-4CE2-8D31-4AA38FE7B774}" dt="2021-02-24T23:18:49.696" v="2552"/>
          <ac:spMkLst>
            <pc:docMk/>
            <pc:sldMk cId="1152878328" sldId="289"/>
            <ac:spMk id="6" creationId="{6DD3F536-869E-4B40-B4D1-CFF693AE2835}"/>
          </ac:spMkLst>
        </pc:spChg>
        <pc:spChg chg="mod">
          <ac:chgData name="Jasmine Greenaway" userId="0b9442c9-2f9f-4afa-8d7e-9186a25c4909" providerId="ADAL" clId="{6897E7AC-842D-4CE2-8D31-4AA38FE7B774}" dt="2021-02-24T23:18:49.696" v="2552"/>
          <ac:spMkLst>
            <pc:docMk/>
            <pc:sldMk cId="1152878328" sldId="289"/>
            <ac:spMk id="7" creationId="{88B1B506-7AC4-4A40-A257-45FB1B5F5410}"/>
          </ac:spMkLst>
        </pc:spChg>
        <pc:grpChg chg="add del mod">
          <ac:chgData name="Jasmine Greenaway" userId="0b9442c9-2f9f-4afa-8d7e-9186a25c4909" providerId="ADAL" clId="{6897E7AC-842D-4CE2-8D31-4AA38FE7B774}" dt="2021-02-24T23:18:50.751" v="2553"/>
          <ac:grpSpMkLst>
            <pc:docMk/>
            <pc:sldMk cId="1152878328" sldId="289"/>
            <ac:grpSpMk id="4" creationId="{10BF5D23-42F8-484B-8D92-4E942D67880F}"/>
          </ac:grpSpMkLst>
        </pc:grpChg>
        <pc:picChg chg="add mod">
          <ac:chgData name="Jasmine Greenaway" userId="0b9442c9-2f9f-4afa-8d7e-9186a25c4909" providerId="ADAL" clId="{6897E7AC-842D-4CE2-8D31-4AA38FE7B774}" dt="2021-02-25T14:22:41.617" v="3053" actId="1076"/>
          <ac:picMkLst>
            <pc:docMk/>
            <pc:sldMk cId="1152878328" sldId="289"/>
            <ac:picMk id="9" creationId="{AD6925FE-254C-495B-922F-C5F391736AB1}"/>
          </ac:picMkLst>
        </pc:picChg>
        <pc:picChg chg="add del mod">
          <ac:chgData name="Jasmine Greenaway" userId="0b9442c9-2f9f-4afa-8d7e-9186a25c4909" providerId="ADAL" clId="{6897E7AC-842D-4CE2-8D31-4AA38FE7B774}" dt="2021-02-25T14:22:43.167" v="3054" actId="21"/>
          <ac:picMkLst>
            <pc:docMk/>
            <pc:sldMk cId="1152878328" sldId="289"/>
            <ac:picMk id="11" creationId="{E3918DA8-5EAE-41BD-9BD0-E4FE057D982D}"/>
          </ac:picMkLst>
        </pc:picChg>
      </pc:sldChg>
      <pc:sldChg chg="add del">
        <pc:chgData name="Jasmine Greenaway" userId="0b9442c9-2f9f-4afa-8d7e-9186a25c4909" providerId="ADAL" clId="{6897E7AC-842D-4CE2-8D31-4AA38FE7B774}" dt="2021-02-25T14:35:21.088" v="3157" actId="47"/>
        <pc:sldMkLst>
          <pc:docMk/>
          <pc:sldMk cId="1228335391" sldId="290"/>
        </pc:sldMkLst>
      </pc:sldChg>
      <pc:sldChg chg="addSp modSp add mod modClrScheme chgLayout">
        <pc:chgData name="Jasmine Greenaway" userId="0b9442c9-2f9f-4afa-8d7e-9186a25c4909" providerId="ADAL" clId="{6897E7AC-842D-4CE2-8D31-4AA38FE7B774}" dt="2021-02-25T14:33:47.314" v="3149" actId="1076"/>
        <pc:sldMkLst>
          <pc:docMk/>
          <pc:sldMk cId="3950607248" sldId="299"/>
        </pc:sldMkLst>
        <pc:spChg chg="add mod ord">
          <ac:chgData name="Jasmine Greenaway" userId="0b9442c9-2f9f-4afa-8d7e-9186a25c4909" providerId="ADAL" clId="{6897E7AC-842D-4CE2-8D31-4AA38FE7B774}" dt="2021-02-25T14:33:47.314" v="3149" actId="1076"/>
          <ac:spMkLst>
            <pc:docMk/>
            <pc:sldMk cId="3950607248" sldId="299"/>
            <ac:spMk id="3" creationId="{265B5F59-E0EE-4305-97F9-4FD69AAEBB94}"/>
          </ac:spMkLst>
        </pc:spChg>
        <pc:spChg chg="add mod ord">
          <ac:chgData name="Jasmine Greenaway" userId="0b9442c9-2f9f-4afa-8d7e-9186a25c4909" providerId="ADAL" clId="{6897E7AC-842D-4CE2-8D31-4AA38FE7B774}" dt="2021-02-25T14:33:41.324" v="3148" actId="1076"/>
          <ac:spMkLst>
            <pc:docMk/>
            <pc:sldMk cId="3950607248" sldId="299"/>
            <ac:spMk id="4" creationId="{B5666EA4-9D1F-4F3F-AD42-7CA4E47B9704}"/>
          </ac:spMkLst>
        </pc:spChg>
        <pc:picChg chg="mod">
          <ac:chgData name="Jasmine Greenaway" userId="0b9442c9-2f9f-4afa-8d7e-9186a25c4909" providerId="ADAL" clId="{6897E7AC-842D-4CE2-8D31-4AA38FE7B774}" dt="2021-02-25T14:33:21.764" v="3144" actId="1076"/>
          <ac:picMkLst>
            <pc:docMk/>
            <pc:sldMk cId="3950607248" sldId="299"/>
            <ac:picMk id="2" creationId="{D0597831-665E-634E-B7D9-A6175A4C3473}"/>
          </ac:picMkLst>
        </pc:picChg>
      </pc:sldChg>
    </pc:docChg>
  </pc:docChgLst>
  <pc:docChgLst>
    <pc:chgData name="Olia Gavrysh" userId="12b2dfd9-427b-4797-a0d0-f921dfe4ec39" providerId="ADAL" clId="{D8A74581-B1F0-4517-A5A9-BDB3E816AC15}"/>
    <pc:docChg chg="undo custSel addSld delSld modSld delSection modSection">
      <pc:chgData name="Olia Gavrysh" userId="12b2dfd9-427b-4797-a0d0-f921dfe4ec39" providerId="ADAL" clId="{D8A74581-B1F0-4517-A5A9-BDB3E816AC15}" dt="2021-02-25T16:27:30.891" v="1634" actId="17851"/>
      <pc:docMkLst>
        <pc:docMk/>
      </pc:docMkLst>
      <pc:sldChg chg="modSp mod chgLayout">
        <pc:chgData name="Olia Gavrysh" userId="12b2dfd9-427b-4797-a0d0-f921dfe4ec39" providerId="ADAL" clId="{D8A74581-B1F0-4517-A5A9-BDB3E816AC15}" dt="2021-02-24T23:13:59.141" v="208" actId="700"/>
        <pc:sldMkLst>
          <pc:docMk/>
          <pc:sldMk cId="1108877457" sldId="260"/>
        </pc:sldMkLst>
        <pc:spChg chg="mod ord">
          <ac:chgData name="Olia Gavrysh" userId="12b2dfd9-427b-4797-a0d0-f921dfe4ec39" providerId="ADAL" clId="{D8A74581-B1F0-4517-A5A9-BDB3E816AC15}" dt="2021-02-24T23:13:59.141" v="208" actId="700"/>
          <ac:spMkLst>
            <pc:docMk/>
            <pc:sldMk cId="1108877457" sldId="260"/>
            <ac:spMk id="2" creationId="{5B5BBB90-B9FF-ED4A-9587-76C518C2BC9E}"/>
          </ac:spMkLst>
        </pc:spChg>
        <pc:spChg chg="mod ord">
          <ac:chgData name="Olia Gavrysh" userId="12b2dfd9-427b-4797-a0d0-f921dfe4ec39" providerId="ADAL" clId="{D8A74581-B1F0-4517-A5A9-BDB3E816AC15}" dt="2021-02-24T23:13:59.141" v="208" actId="700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">
        <pc:chgData name="Olia Gavrysh" userId="12b2dfd9-427b-4797-a0d0-f921dfe4ec39" providerId="ADAL" clId="{D8A74581-B1F0-4517-A5A9-BDB3E816AC15}" dt="2021-02-25T07:50:40.502" v="1505" actId="1037"/>
        <pc:sldMkLst>
          <pc:docMk/>
          <pc:sldMk cId="1495595829" sldId="277"/>
        </pc:sldMkLst>
        <pc:picChg chg="mod">
          <ac:chgData name="Olia Gavrysh" userId="12b2dfd9-427b-4797-a0d0-f921dfe4ec39" providerId="ADAL" clId="{D8A74581-B1F0-4517-A5A9-BDB3E816AC15}" dt="2021-02-25T07:50:40.502" v="1505" actId="1037"/>
          <ac:picMkLst>
            <pc:docMk/>
            <pc:sldMk cId="1495595829" sldId="277"/>
            <ac:picMk id="5" creationId="{871CACF1-89F6-47DB-A5DE-7D870987909E}"/>
          </ac:picMkLst>
        </pc:picChg>
      </pc:sldChg>
      <pc:sldChg chg="addSp delSp modSp add mod setBg modClrScheme modAnim chgLayout">
        <pc:chgData name="Olia Gavrysh" userId="12b2dfd9-427b-4797-a0d0-f921dfe4ec39" providerId="ADAL" clId="{D8A74581-B1F0-4517-A5A9-BDB3E816AC15}" dt="2021-02-24T23:11:47.566" v="204" actId="1076"/>
        <pc:sldMkLst>
          <pc:docMk/>
          <pc:sldMk cId="1736819580" sldId="291"/>
        </pc:sldMkLst>
        <pc:spChg chg="mod ord">
          <ac:chgData name="Olia Gavrysh" userId="12b2dfd9-427b-4797-a0d0-f921dfe4ec39" providerId="ADAL" clId="{D8A74581-B1F0-4517-A5A9-BDB3E816AC15}" dt="2021-02-24T22:46:13.579" v="148" actId="700"/>
          <ac:spMkLst>
            <pc:docMk/>
            <pc:sldMk cId="1736819580" sldId="291"/>
            <ac:spMk id="2" creationId="{5B5BBB90-B9FF-ED4A-9587-76C518C2BC9E}"/>
          </ac:spMkLst>
        </pc:spChg>
        <pc:spChg chg="mod ord">
          <ac:chgData name="Olia Gavrysh" userId="12b2dfd9-427b-4797-a0d0-f921dfe4ec39" providerId="ADAL" clId="{D8A74581-B1F0-4517-A5A9-BDB3E816AC15}" dt="2021-02-24T23:11:41.481" v="203" actId="1037"/>
          <ac:spMkLst>
            <pc:docMk/>
            <pc:sldMk cId="1736819580" sldId="291"/>
            <ac:spMk id="3" creationId="{395CC549-1EA2-8B4A-ADC1-C00428D83849}"/>
          </ac:spMkLst>
        </pc:spChg>
        <pc:spChg chg="add del">
          <ac:chgData name="Olia Gavrysh" userId="12b2dfd9-427b-4797-a0d0-f921dfe4ec39" providerId="ADAL" clId="{D8A74581-B1F0-4517-A5A9-BDB3E816AC15}" dt="2021-02-24T22:45:35.044" v="146" actId="26606"/>
          <ac:spMkLst>
            <pc:docMk/>
            <pc:sldMk cId="1736819580" sldId="291"/>
            <ac:spMk id="8" creationId="{C6D09588-9668-4D38-8AD4-C27CF2B2D41C}"/>
          </ac:spMkLst>
        </pc:spChg>
        <pc:grpChg chg="add del">
          <ac:chgData name="Olia Gavrysh" userId="12b2dfd9-427b-4797-a0d0-f921dfe4ec39" providerId="ADAL" clId="{D8A74581-B1F0-4517-A5A9-BDB3E816AC15}" dt="2021-02-24T22:45:35.044" v="146" actId="26606"/>
          <ac:grpSpMkLst>
            <pc:docMk/>
            <pc:sldMk cId="1736819580" sldId="291"/>
            <ac:grpSpMk id="10" creationId="{95A28492-272D-4814-AE2C-61575C989EA3}"/>
          </ac:grpSpMkLst>
        </pc:grpChg>
        <pc:picChg chg="add mod">
          <ac:chgData name="Olia Gavrysh" userId="12b2dfd9-427b-4797-a0d0-f921dfe4ec39" providerId="ADAL" clId="{D8A74581-B1F0-4517-A5A9-BDB3E816AC15}" dt="2021-02-24T23:11:47.566" v="204" actId="1076"/>
          <ac:picMkLst>
            <pc:docMk/>
            <pc:sldMk cId="1736819580" sldId="291"/>
            <ac:picMk id="4" creationId="{D82DA15F-A33C-465C-92D0-D7DC1A707061}"/>
          </ac:picMkLst>
        </pc:picChg>
      </pc:sldChg>
      <pc:sldChg chg="addSp delSp modSp new add del mod setBg modClrScheme setClrOvrMap chgLayout">
        <pc:chgData name="Olia Gavrysh" userId="12b2dfd9-427b-4797-a0d0-f921dfe4ec39" providerId="ADAL" clId="{D8A74581-B1F0-4517-A5A9-BDB3E816AC15}" dt="2021-02-25T06:07:24.835" v="390" actId="20577"/>
        <pc:sldMkLst>
          <pc:docMk/>
          <pc:sldMk cId="155669586" sldId="292"/>
        </pc:sldMkLst>
        <pc:spChg chg="del mod ord">
          <ac:chgData name="Olia Gavrysh" userId="12b2dfd9-427b-4797-a0d0-f921dfe4ec39" providerId="ADAL" clId="{D8A74581-B1F0-4517-A5A9-BDB3E816AC15}" dt="2021-02-24T23:13:45.696" v="206" actId="700"/>
          <ac:spMkLst>
            <pc:docMk/>
            <pc:sldMk cId="155669586" sldId="292"/>
            <ac:spMk id="2" creationId="{A6149F1F-07EF-497D-9F2E-1737342FC657}"/>
          </ac:spMkLst>
        </pc:spChg>
        <pc:spChg chg="del mod ord">
          <ac:chgData name="Olia Gavrysh" userId="12b2dfd9-427b-4797-a0d0-f921dfe4ec39" providerId="ADAL" clId="{D8A74581-B1F0-4517-A5A9-BDB3E816AC15}" dt="2021-02-24T23:13:45.696" v="206" actId="700"/>
          <ac:spMkLst>
            <pc:docMk/>
            <pc:sldMk cId="155669586" sldId="292"/>
            <ac:spMk id="3" creationId="{1825EF09-FF53-4887-89F7-089669992E2E}"/>
          </ac:spMkLst>
        </pc:spChg>
        <pc:spChg chg="add del mod ord">
          <ac:chgData name="Olia Gavrysh" userId="12b2dfd9-427b-4797-a0d0-f921dfe4ec39" providerId="ADAL" clId="{D8A74581-B1F0-4517-A5A9-BDB3E816AC15}" dt="2021-02-24T23:14:07.042" v="209" actId="700"/>
          <ac:spMkLst>
            <pc:docMk/>
            <pc:sldMk cId="155669586" sldId="292"/>
            <ac:spMk id="4" creationId="{45E8A47E-6869-4E8C-B007-9C4BEFC190F0}"/>
          </ac:spMkLst>
        </pc:spChg>
        <pc:spChg chg="add del mod ord">
          <ac:chgData name="Olia Gavrysh" userId="12b2dfd9-427b-4797-a0d0-f921dfe4ec39" providerId="ADAL" clId="{D8A74581-B1F0-4517-A5A9-BDB3E816AC15}" dt="2021-02-24T23:14:07.042" v="209" actId="700"/>
          <ac:spMkLst>
            <pc:docMk/>
            <pc:sldMk cId="155669586" sldId="292"/>
            <ac:spMk id="5" creationId="{4D9568EB-C8E4-4CB7-ADB3-0E725A9BE48E}"/>
          </ac:spMkLst>
        </pc:spChg>
        <pc:spChg chg="add mod ord">
          <ac:chgData name="Olia Gavrysh" userId="12b2dfd9-427b-4797-a0d0-f921dfe4ec39" providerId="ADAL" clId="{D8A74581-B1F0-4517-A5A9-BDB3E816AC15}" dt="2021-02-24T23:25:01.783" v="276" actId="26606"/>
          <ac:spMkLst>
            <pc:docMk/>
            <pc:sldMk cId="155669586" sldId="292"/>
            <ac:spMk id="6" creationId="{22CAF1D0-5E98-4F17-B1BA-313381A5AC0C}"/>
          </ac:spMkLst>
        </pc:spChg>
        <pc:spChg chg="add del mod ord">
          <ac:chgData name="Olia Gavrysh" userId="12b2dfd9-427b-4797-a0d0-f921dfe4ec39" providerId="ADAL" clId="{D8A74581-B1F0-4517-A5A9-BDB3E816AC15}" dt="2021-02-24T23:21:56.365" v="235" actId="700"/>
          <ac:spMkLst>
            <pc:docMk/>
            <pc:sldMk cId="155669586" sldId="292"/>
            <ac:spMk id="7" creationId="{F08DA6A5-0B29-49DB-99FA-70C3C583A635}"/>
          </ac:spMkLst>
        </pc:spChg>
        <pc:spChg chg="add mod ord">
          <ac:chgData name="Olia Gavrysh" userId="12b2dfd9-427b-4797-a0d0-f921dfe4ec39" providerId="ADAL" clId="{D8A74581-B1F0-4517-A5A9-BDB3E816AC15}" dt="2021-02-25T06:07:24.835" v="390" actId="20577"/>
          <ac:spMkLst>
            <pc:docMk/>
            <pc:sldMk cId="155669586" sldId="292"/>
            <ac:spMk id="8" creationId="{3415863D-1F31-4BB1-8E61-245CE95893C3}"/>
          </ac:spMkLst>
        </pc:spChg>
        <pc:picChg chg="add mod ord">
          <ac:chgData name="Olia Gavrysh" userId="12b2dfd9-427b-4797-a0d0-f921dfe4ec39" providerId="ADAL" clId="{D8A74581-B1F0-4517-A5A9-BDB3E816AC15}" dt="2021-02-24T23:25:01.783" v="276" actId="26606"/>
          <ac:picMkLst>
            <pc:docMk/>
            <pc:sldMk cId="155669586" sldId="292"/>
            <ac:picMk id="1026" creationId="{600EE151-AE78-4C1B-A6FA-CDB8B45C4497}"/>
          </ac:picMkLst>
        </pc:picChg>
        <pc:picChg chg="mod">
          <ac:chgData name="Olia Gavrysh" userId="12b2dfd9-427b-4797-a0d0-f921dfe4ec39" providerId="ADAL" clId="{D8A74581-B1F0-4517-A5A9-BDB3E816AC15}" dt="2021-02-24T23:30:26.913" v="355" actId="1076"/>
          <ac:picMkLst>
            <pc:docMk/>
            <pc:sldMk cId="155669586" sldId="292"/>
            <ac:picMk id="2050" creationId="{5DFE9EF7-6C81-478A-A9D1-8964499106AD}"/>
          </ac:picMkLst>
        </pc:picChg>
      </pc:sldChg>
      <pc:sldChg chg="addSp">
        <pc:chgData name="Olia Gavrysh" userId="12b2dfd9-427b-4797-a0d0-f921dfe4ec39" providerId="ADAL" clId="{D8A74581-B1F0-4517-A5A9-BDB3E816AC15}" dt="2021-02-24T23:27:00.701" v="298"/>
        <pc:sldMkLst>
          <pc:docMk/>
          <pc:sldMk cId="3714979443" sldId="292"/>
        </pc:sldMkLst>
        <pc:picChg chg="add">
          <ac:chgData name="Olia Gavrysh" userId="12b2dfd9-427b-4797-a0d0-f921dfe4ec39" providerId="ADAL" clId="{D8A74581-B1F0-4517-A5A9-BDB3E816AC15}" dt="2021-02-24T23:27:00.701" v="298"/>
          <ac:picMkLst>
            <pc:docMk/>
            <pc:sldMk cId="3714979443" sldId="292"/>
            <ac:picMk id="2050" creationId="{5DFE9EF7-6C81-478A-A9D1-8964499106AD}"/>
          </ac:picMkLst>
        </pc:picChg>
      </pc:sldChg>
      <pc:sldChg chg="addSp delSp modSp new mod modClrScheme chgLayout modNotesTx">
        <pc:chgData name="Olia Gavrysh" userId="12b2dfd9-427b-4797-a0d0-f921dfe4ec39" providerId="ADAL" clId="{D8A74581-B1F0-4517-A5A9-BDB3E816AC15}" dt="2021-02-25T07:08:57.189" v="1122" actId="1076"/>
        <pc:sldMkLst>
          <pc:docMk/>
          <pc:sldMk cId="1151558122" sldId="293"/>
        </pc:sldMkLst>
        <pc:spChg chg="del mod ord">
          <ac:chgData name="Olia Gavrysh" userId="12b2dfd9-427b-4797-a0d0-f921dfe4ec39" providerId="ADAL" clId="{D8A74581-B1F0-4517-A5A9-BDB3E816AC15}" dt="2021-02-25T06:42:28.654" v="392" actId="700"/>
          <ac:spMkLst>
            <pc:docMk/>
            <pc:sldMk cId="1151558122" sldId="293"/>
            <ac:spMk id="2" creationId="{DB4034EA-714E-436A-BFA5-279485ED3279}"/>
          </ac:spMkLst>
        </pc:spChg>
        <pc:spChg chg="del mod ord">
          <ac:chgData name="Olia Gavrysh" userId="12b2dfd9-427b-4797-a0d0-f921dfe4ec39" providerId="ADAL" clId="{D8A74581-B1F0-4517-A5A9-BDB3E816AC15}" dt="2021-02-25T06:42:28.654" v="392" actId="700"/>
          <ac:spMkLst>
            <pc:docMk/>
            <pc:sldMk cId="1151558122" sldId="293"/>
            <ac:spMk id="3" creationId="{E04AEA03-D1F2-45AC-94E2-DD7E7CC7A1D9}"/>
          </ac:spMkLst>
        </pc:spChg>
        <pc:spChg chg="add mod ord">
          <ac:chgData name="Olia Gavrysh" userId="12b2dfd9-427b-4797-a0d0-f921dfe4ec39" providerId="ADAL" clId="{D8A74581-B1F0-4517-A5A9-BDB3E816AC15}" dt="2021-02-25T06:42:49.770" v="412" actId="20577"/>
          <ac:spMkLst>
            <pc:docMk/>
            <pc:sldMk cId="1151558122" sldId="293"/>
            <ac:spMk id="4" creationId="{9B4B6F8F-F0A9-4E77-8694-6726910AE07E}"/>
          </ac:spMkLst>
        </pc:spChg>
        <pc:spChg chg="add mod ord">
          <ac:chgData name="Olia Gavrysh" userId="12b2dfd9-427b-4797-a0d0-f921dfe4ec39" providerId="ADAL" clId="{D8A74581-B1F0-4517-A5A9-BDB3E816AC15}" dt="2021-02-25T07:07:50.965" v="1120" actId="2710"/>
          <ac:spMkLst>
            <pc:docMk/>
            <pc:sldMk cId="1151558122" sldId="293"/>
            <ac:spMk id="5" creationId="{1A5B1F8F-0A0A-4265-B180-AAF1F62319F5}"/>
          </ac:spMkLst>
        </pc:spChg>
        <pc:picChg chg="add mod">
          <ac:chgData name="Olia Gavrysh" userId="12b2dfd9-427b-4797-a0d0-f921dfe4ec39" providerId="ADAL" clId="{D8A74581-B1F0-4517-A5A9-BDB3E816AC15}" dt="2021-02-25T07:08:57.189" v="1122" actId="1076"/>
          <ac:picMkLst>
            <pc:docMk/>
            <pc:sldMk cId="1151558122" sldId="293"/>
            <ac:picMk id="7" creationId="{82820CF7-5051-4207-A101-6B2530CDD2F4}"/>
          </ac:picMkLst>
        </pc:picChg>
      </pc:sldChg>
      <pc:sldChg chg="addSp delSp modSp new del mod">
        <pc:chgData name="Olia Gavrysh" userId="12b2dfd9-427b-4797-a0d0-f921dfe4ec39" providerId="ADAL" clId="{D8A74581-B1F0-4517-A5A9-BDB3E816AC15}" dt="2021-02-25T07:25:47.712" v="1502" actId="47"/>
        <pc:sldMkLst>
          <pc:docMk/>
          <pc:sldMk cId="96809247" sldId="294"/>
        </pc:sldMkLst>
        <pc:spChg chg="mod">
          <ac:chgData name="Olia Gavrysh" userId="12b2dfd9-427b-4797-a0d0-f921dfe4ec39" providerId="ADAL" clId="{D8A74581-B1F0-4517-A5A9-BDB3E816AC15}" dt="2021-02-25T07:09:25.436" v="1151" actId="20577"/>
          <ac:spMkLst>
            <pc:docMk/>
            <pc:sldMk cId="96809247" sldId="294"/>
            <ac:spMk id="2" creationId="{B4FB363C-8D09-4464-9603-7028FEF5FAD8}"/>
          </ac:spMkLst>
        </pc:spChg>
        <pc:spChg chg="mod">
          <ac:chgData name="Olia Gavrysh" userId="12b2dfd9-427b-4797-a0d0-f921dfe4ec39" providerId="ADAL" clId="{D8A74581-B1F0-4517-A5A9-BDB3E816AC15}" dt="2021-02-25T07:11:30.442" v="1257" actId="14100"/>
          <ac:spMkLst>
            <pc:docMk/>
            <pc:sldMk cId="96809247" sldId="294"/>
            <ac:spMk id="3" creationId="{3AA7F5E8-A94C-49A2-A7AE-7A51778DD162}"/>
          </ac:spMkLst>
        </pc:spChg>
        <pc:picChg chg="add del mod">
          <ac:chgData name="Olia Gavrysh" userId="12b2dfd9-427b-4797-a0d0-f921dfe4ec39" providerId="ADAL" clId="{D8A74581-B1F0-4517-A5A9-BDB3E816AC15}" dt="2021-02-25T07:13:02.306" v="1259" actId="931"/>
          <ac:picMkLst>
            <pc:docMk/>
            <pc:sldMk cId="96809247" sldId="294"/>
            <ac:picMk id="7" creationId="{3DADE50C-6C4E-464A-8F79-BB1D935BCA27}"/>
          </ac:picMkLst>
        </pc:picChg>
      </pc:sldChg>
      <pc:sldChg chg="addSp modSp add del mod">
        <pc:chgData name="Olia Gavrysh" userId="12b2dfd9-427b-4797-a0d0-f921dfe4ec39" providerId="ADAL" clId="{D8A74581-B1F0-4517-A5A9-BDB3E816AC15}" dt="2021-02-25T07:25:19.094" v="1500" actId="47"/>
        <pc:sldMkLst>
          <pc:docMk/>
          <pc:sldMk cId="3005153445" sldId="295"/>
        </pc:sldMkLst>
        <pc:spChg chg="add mod">
          <ac:chgData name="Olia Gavrysh" userId="12b2dfd9-427b-4797-a0d0-f921dfe4ec39" providerId="ADAL" clId="{D8A74581-B1F0-4517-A5A9-BDB3E816AC15}" dt="2021-02-25T07:14:34.701" v="1263" actId="14100"/>
          <ac:spMkLst>
            <pc:docMk/>
            <pc:sldMk cId="3005153445" sldId="295"/>
            <ac:spMk id="2" creationId="{0D239D05-F4E0-4184-9F9E-C99087FC9972}"/>
          </ac:spMkLst>
        </pc:spChg>
        <pc:spChg chg="add mod">
          <ac:chgData name="Olia Gavrysh" userId="12b2dfd9-427b-4797-a0d0-f921dfe4ec39" providerId="ADAL" clId="{D8A74581-B1F0-4517-A5A9-BDB3E816AC15}" dt="2021-02-25T07:17:16.726" v="1296" actId="14100"/>
          <ac:spMkLst>
            <pc:docMk/>
            <pc:sldMk cId="3005153445" sldId="295"/>
            <ac:spMk id="4" creationId="{95E1C91A-F266-41CA-A042-C9822F81C9F8}"/>
          </ac:spMkLst>
        </pc:spChg>
        <pc:spChg chg="add mod">
          <ac:chgData name="Olia Gavrysh" userId="12b2dfd9-427b-4797-a0d0-f921dfe4ec39" providerId="ADAL" clId="{D8A74581-B1F0-4517-A5A9-BDB3E816AC15}" dt="2021-02-25T07:17:26.774" v="1297" actId="14100"/>
          <ac:spMkLst>
            <pc:docMk/>
            <pc:sldMk cId="3005153445" sldId="295"/>
            <ac:spMk id="8" creationId="{8F99AE30-1245-40FE-A93A-4C9FFB9938B1}"/>
          </ac:spMkLst>
        </pc:spChg>
        <pc:spChg chg="add mod">
          <ac:chgData name="Olia Gavrysh" userId="12b2dfd9-427b-4797-a0d0-f921dfe4ec39" providerId="ADAL" clId="{D8A74581-B1F0-4517-A5A9-BDB3E816AC15}" dt="2021-02-25T07:16:54.082" v="1293" actId="1076"/>
          <ac:spMkLst>
            <pc:docMk/>
            <pc:sldMk cId="3005153445" sldId="295"/>
            <ac:spMk id="10" creationId="{06A2CCFD-E881-464D-902D-B65C587071C2}"/>
          </ac:spMkLst>
        </pc:spChg>
        <pc:picChg chg="mod">
          <ac:chgData name="Olia Gavrysh" userId="12b2dfd9-427b-4797-a0d0-f921dfe4ec39" providerId="ADAL" clId="{D8A74581-B1F0-4517-A5A9-BDB3E816AC15}" dt="2021-02-25T07:16:42.001" v="1291" actId="1076"/>
          <ac:picMkLst>
            <pc:docMk/>
            <pc:sldMk cId="3005153445" sldId="295"/>
            <ac:picMk id="6" creationId="{7D8E6520-FB03-2A43-A2E7-56B03E0EFECC}"/>
          </ac:picMkLst>
        </pc:picChg>
      </pc:sldChg>
      <pc:sldChg chg="add del">
        <pc:chgData name="Olia Gavrysh" userId="12b2dfd9-427b-4797-a0d0-f921dfe4ec39" providerId="ADAL" clId="{D8A74581-B1F0-4517-A5A9-BDB3E816AC15}" dt="2021-02-25T07:17:45.219" v="1299" actId="22"/>
        <pc:sldMkLst>
          <pc:docMk/>
          <pc:sldMk cId="910010246" sldId="296"/>
        </pc:sldMkLst>
      </pc:sldChg>
      <pc:sldChg chg="delSp modSp add del mod">
        <pc:chgData name="Olia Gavrysh" userId="12b2dfd9-427b-4797-a0d0-f921dfe4ec39" providerId="ADAL" clId="{D8A74581-B1F0-4517-A5A9-BDB3E816AC15}" dt="2021-02-25T07:25:18.013" v="1499" actId="47"/>
        <pc:sldMkLst>
          <pc:docMk/>
          <pc:sldMk cId="2016766209" sldId="296"/>
        </pc:sldMkLst>
        <pc:spChg chg="mod">
          <ac:chgData name="Olia Gavrysh" userId="12b2dfd9-427b-4797-a0d0-f921dfe4ec39" providerId="ADAL" clId="{D8A74581-B1F0-4517-A5A9-BDB3E816AC15}" dt="2021-02-25T07:22:10.516" v="1330" actId="1076"/>
          <ac:spMkLst>
            <pc:docMk/>
            <pc:sldMk cId="2016766209" sldId="296"/>
            <ac:spMk id="4" creationId="{95E1C91A-F266-41CA-A042-C9822F81C9F8}"/>
          </ac:spMkLst>
        </pc:spChg>
        <pc:spChg chg="del mod">
          <ac:chgData name="Olia Gavrysh" userId="12b2dfd9-427b-4797-a0d0-f921dfe4ec39" providerId="ADAL" clId="{D8A74581-B1F0-4517-A5A9-BDB3E816AC15}" dt="2021-02-25T07:18:38.968" v="1311" actId="478"/>
          <ac:spMkLst>
            <pc:docMk/>
            <pc:sldMk cId="2016766209" sldId="296"/>
            <ac:spMk id="8" creationId="{8F99AE30-1245-40FE-A93A-4C9FFB9938B1}"/>
          </ac:spMkLst>
        </pc:spChg>
        <pc:spChg chg="del mod">
          <ac:chgData name="Olia Gavrysh" userId="12b2dfd9-427b-4797-a0d0-f921dfe4ec39" providerId="ADAL" clId="{D8A74581-B1F0-4517-A5A9-BDB3E816AC15}" dt="2021-02-25T07:18:22.064" v="1305" actId="478"/>
          <ac:spMkLst>
            <pc:docMk/>
            <pc:sldMk cId="2016766209" sldId="296"/>
            <ac:spMk id="10" creationId="{06A2CCFD-E881-464D-902D-B65C587071C2}"/>
          </ac:spMkLst>
        </pc:spChg>
      </pc:sldChg>
      <pc:sldChg chg="addSp delSp modSp add mod modNotesTx">
        <pc:chgData name="Olia Gavrysh" userId="12b2dfd9-427b-4797-a0d0-f921dfe4ec39" providerId="ADAL" clId="{D8A74581-B1F0-4517-A5A9-BDB3E816AC15}" dt="2021-02-25T07:25:28.049" v="1501" actId="6549"/>
        <pc:sldMkLst>
          <pc:docMk/>
          <pc:sldMk cId="2759331868" sldId="297"/>
        </pc:sldMkLst>
        <pc:spChg chg="mod">
          <ac:chgData name="Olia Gavrysh" userId="12b2dfd9-427b-4797-a0d0-f921dfe4ec39" providerId="ADAL" clId="{D8A74581-B1F0-4517-A5A9-BDB3E816AC15}" dt="2021-02-25T07:23:10.420" v="1361" actId="20577"/>
          <ac:spMkLst>
            <pc:docMk/>
            <pc:sldMk cId="2759331868" sldId="297"/>
            <ac:spMk id="4" creationId="{9B4B6F8F-F0A9-4E77-8694-6726910AE07E}"/>
          </ac:spMkLst>
        </pc:spChg>
        <pc:spChg chg="mod">
          <ac:chgData name="Olia Gavrysh" userId="12b2dfd9-427b-4797-a0d0-f921dfe4ec39" providerId="ADAL" clId="{D8A74581-B1F0-4517-A5A9-BDB3E816AC15}" dt="2021-02-25T07:24:53.498" v="1497" actId="20577"/>
          <ac:spMkLst>
            <pc:docMk/>
            <pc:sldMk cId="2759331868" sldId="297"/>
            <ac:spMk id="5" creationId="{1A5B1F8F-0A0A-4265-B180-AAF1F62319F5}"/>
          </ac:spMkLst>
        </pc:spChg>
        <pc:picChg chg="add mod">
          <ac:chgData name="Olia Gavrysh" userId="12b2dfd9-427b-4797-a0d0-f921dfe4ec39" providerId="ADAL" clId="{D8A74581-B1F0-4517-A5A9-BDB3E816AC15}" dt="2021-02-25T07:25:05.513" v="1498" actId="1076"/>
          <ac:picMkLst>
            <pc:docMk/>
            <pc:sldMk cId="2759331868" sldId="297"/>
            <ac:picMk id="2" creationId="{B97C3ADB-029C-43F0-A418-539CD88496F2}"/>
          </ac:picMkLst>
        </pc:picChg>
        <pc:picChg chg="del">
          <ac:chgData name="Olia Gavrysh" userId="12b2dfd9-427b-4797-a0d0-f921dfe4ec39" providerId="ADAL" clId="{D8A74581-B1F0-4517-A5A9-BDB3E816AC15}" dt="2021-02-25T07:23:56.980" v="1364" actId="478"/>
          <ac:picMkLst>
            <pc:docMk/>
            <pc:sldMk cId="2759331868" sldId="297"/>
            <ac:picMk id="7" creationId="{82820CF7-5051-4207-A101-6B2530CDD2F4}"/>
          </ac:picMkLst>
        </pc:picChg>
      </pc:sldChg>
      <pc:sldChg chg="addSp delSp modSp add mod">
        <pc:chgData name="Olia Gavrysh" userId="12b2dfd9-427b-4797-a0d0-f921dfe4ec39" providerId="ADAL" clId="{D8A74581-B1F0-4517-A5A9-BDB3E816AC15}" dt="2021-02-25T09:06:28.503" v="1633" actId="1076"/>
        <pc:sldMkLst>
          <pc:docMk/>
          <pc:sldMk cId="2170753786" sldId="298"/>
        </pc:sldMkLst>
        <pc:spChg chg="mod">
          <ac:chgData name="Olia Gavrysh" userId="12b2dfd9-427b-4797-a0d0-f921dfe4ec39" providerId="ADAL" clId="{D8A74581-B1F0-4517-A5A9-BDB3E816AC15}" dt="2021-02-25T09:05:14.315" v="1545" actId="20577"/>
          <ac:spMkLst>
            <pc:docMk/>
            <pc:sldMk cId="2170753786" sldId="298"/>
            <ac:spMk id="2" creationId="{029FE3FC-D1E2-764E-8278-BB37780282A6}"/>
          </ac:spMkLst>
        </pc:spChg>
        <pc:spChg chg="mod">
          <ac:chgData name="Olia Gavrysh" userId="12b2dfd9-427b-4797-a0d0-f921dfe4ec39" providerId="ADAL" clId="{D8A74581-B1F0-4517-A5A9-BDB3E816AC15}" dt="2021-02-25T09:05:38.800" v="1629" actId="20577"/>
          <ac:spMkLst>
            <pc:docMk/>
            <pc:sldMk cId="2170753786" sldId="298"/>
            <ac:spMk id="3" creationId="{163FC28D-518A-BF48-8B64-C8BF638EE003}"/>
          </ac:spMkLst>
        </pc:spChg>
        <pc:picChg chg="del">
          <ac:chgData name="Olia Gavrysh" userId="12b2dfd9-427b-4797-a0d0-f921dfe4ec39" providerId="ADAL" clId="{D8A74581-B1F0-4517-A5A9-BDB3E816AC15}" dt="2021-02-25T09:06:11.407" v="1632" actId="478"/>
          <ac:picMkLst>
            <pc:docMk/>
            <pc:sldMk cId="2170753786" sldId="298"/>
            <ac:picMk id="4" creationId="{92F3B251-7903-A84E-ADBD-87B131AF9AC7}"/>
          </ac:picMkLst>
        </pc:picChg>
        <pc:picChg chg="add mod">
          <ac:chgData name="Olia Gavrysh" userId="12b2dfd9-427b-4797-a0d0-f921dfe4ec39" providerId="ADAL" clId="{D8A74581-B1F0-4517-A5A9-BDB3E816AC15}" dt="2021-02-25T09:06:28.503" v="1633" actId="1076"/>
          <ac:picMkLst>
            <pc:docMk/>
            <pc:sldMk cId="2170753786" sldId="298"/>
            <ac:picMk id="6" creationId="{8142598C-2723-4362-9AE2-F56C2CADE620}"/>
          </ac:picMkLst>
        </pc:picChg>
      </pc:sldChg>
    </pc:docChg>
  </pc:docChgLst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A1C821E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F_9CF62AE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1_BEE065D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Easy to publish and install – the name gives it away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Automatic updates – ClickOnce takes care of updates for your app. You can set up automatic updates and o</a:t>
            </a:r>
            <a:r>
              <a:rPr lang="en-US" b="0" i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nly those parts of the application that have changed will be automatically downloaded, and then the full, updated application will be reinstalled from a new side-by-side folder.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 need for administrative permissions – to install the applications users don’t need admin permissions and ClickOnce </a:t>
            </a:r>
            <a:r>
              <a:rPr lang="en-US" b="0" i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grants only those Code Access Security permissions that are necessary for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71CACF1-89F6-47DB-A5DE-7D870987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Security Options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F64E6E-7279-49A0-AD8E-7C280BE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Access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Shared Access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Azure Active Directory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C8DB476-5481-4042-8A71-6C7A7CCB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483" y="3147650"/>
            <a:ext cx="3151341" cy="31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0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 for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23096-C9D7-429C-AFAB-431FB7C08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Storage Account</a:t>
            </a:r>
          </a:p>
        </p:txBody>
      </p:sp>
      <p:pic>
        <p:nvPicPr>
          <p:cNvPr id="1026" name="Picture 2" descr="Microsoft Azure Storage Explorer">
            <a:extLst>
              <a:ext uri="{FF2B5EF4-FFF2-40B4-BE49-F238E27FC236}">
                <a16:creationId xmlns:a16="http://schemas.microsoft.com/office/drawing/2014/main" id="{BAF08A44-4C35-4D4C-8310-83D2A8268E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2630684"/>
            <a:ext cx="5157787" cy="34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02EF5-5C40-42A6-B04F-3893FCBBC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AzCopy</a:t>
            </a:r>
            <a:r>
              <a:rPr lang="en-US"/>
              <a:t> Utility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BD3C4-9BD9-4750-8D4A-BAA8382E2D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</a:rPr>
              <a:t># Basic copy command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</a:rPr>
              <a:t>.\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</a:rPr>
              <a:t>azcopy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</a:rPr>
              <a:t> copy $source $destination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0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files to Azure with </a:t>
            </a:r>
            <a:r>
              <a:rPr lang="en-US" err="1"/>
              <a:t>AzCopy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85" y="1825625"/>
            <a:ext cx="11104684" cy="4351338"/>
          </a:xfrm>
        </p:spPr>
        <p:txBody>
          <a:bodyPr>
            <a:normAutofit/>
          </a:bodyPr>
          <a:lstStyle/>
          <a:p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Copy published files that have been updated in the past 10 minutes to the blob storage container and overwrite them if they’re newer</a:t>
            </a: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.\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azcopy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copy $publishDirectory  $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storageContainerURL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</a:p>
          <a:p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--overwrite=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ifSourceNewer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 </a:t>
            </a:r>
          </a:p>
          <a:p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--include-after (Date).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AddMinutes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(-10).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8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yyyy-MM-ddTHH:mm:ss.fffK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with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Centralized storage of critical secrets</a:t>
            </a:r>
          </a:p>
          <a:p>
            <a:pPr lvl="1"/>
            <a:r>
              <a:rPr lang="en-US"/>
              <a:t>Certificates</a:t>
            </a:r>
          </a:p>
          <a:p>
            <a:pPr lvl="1"/>
            <a:r>
              <a:rPr lang="en-US"/>
              <a:t>API Keys</a:t>
            </a:r>
          </a:p>
          <a:p>
            <a:pPr lvl="1"/>
            <a:r>
              <a:rPr lang="en-US"/>
              <a:t>Tokens</a:t>
            </a:r>
          </a:p>
          <a:p>
            <a:pPr lvl="1"/>
            <a:r>
              <a:rPr lang="en-US"/>
              <a:t>Passwords</a:t>
            </a:r>
          </a:p>
          <a:p>
            <a:r>
              <a:rPr lang="en-US"/>
              <a:t>Import existing secrets, or create new ones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Key Vault" descr="Key Vault">
            <a:extLst>
              <a:ext uri="{FF2B5EF4-FFF2-40B4-BE49-F238E27FC236}">
                <a16:creationId xmlns:a16="http://schemas.microsoft.com/office/drawing/2014/main" id="{AD6925FE-254C-495B-922F-C5F39173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1504" y="3756409"/>
            <a:ext cx="2062062" cy="20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B5F59-E0EE-4305-97F9-4FD69AAE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12" y="805849"/>
            <a:ext cx="10515600" cy="2852737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66EA4-9D1F-4F3F-AD42-7CA4E47B9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312" y="3755971"/>
            <a:ext cx="10515600" cy="1500187"/>
          </a:xfrm>
        </p:spPr>
        <p:txBody>
          <a:bodyPr/>
          <a:lstStyle/>
          <a:p>
            <a:r>
              <a:rPr lang="en-US"/>
              <a:t>Working with apps and Azure</a:t>
            </a:r>
          </a:p>
        </p:txBody>
      </p:sp>
    </p:spTree>
    <p:extLst>
      <p:ext uri="{BB962C8B-B14F-4D97-AF65-F5344CB8AC3E}">
        <p14:creationId xmlns:p14="http://schemas.microsoft.com/office/powerpoint/2010/main" val="395060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D434E-3206-4523-8E26-A33FC70CE71D}"/>
              </a:ext>
            </a:extLst>
          </p:cNvPr>
          <p:cNvSpPr txBox="1"/>
          <p:nvPr/>
        </p:nvSpPr>
        <p:spPr>
          <a:xfrm>
            <a:off x="244018" y="5485729"/>
            <a:ext cx="8833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Resources: https://aka.ms/dotnetconf-deploywindowsapps</a:t>
            </a: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63"/>
            <a:ext cx="10515600" cy="2852737"/>
          </a:xfrm>
        </p:spPr>
        <p:txBody>
          <a:bodyPr/>
          <a:lstStyle/>
          <a:p>
            <a:r>
              <a:rPr lang="en-US"/>
              <a:t>Deploying Windows Apps with ClickOnce on .NET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Olia Gavrysh</a:t>
            </a:r>
          </a:p>
          <a:p>
            <a:r>
              <a:rPr lang="en-US"/>
              <a:t>Jasmine Greenaway</a:t>
            </a:r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050E2C-8D9A-46E0-B82B-2D10D22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3858" y="3136106"/>
            <a:ext cx="4151189" cy="3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ways you can deploy desktop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172" y="1825625"/>
            <a:ext cx="4812506" cy="4351338"/>
          </a:xfrm>
        </p:spPr>
        <p:txBody>
          <a:bodyPr/>
          <a:lstStyle/>
          <a:p>
            <a:endParaRPr lang="en-US"/>
          </a:p>
          <a:p>
            <a:r>
              <a:rPr lang="en-US"/>
              <a:t>x-copy</a:t>
            </a:r>
          </a:p>
          <a:p>
            <a:r>
              <a:rPr lang="en-US"/>
              <a:t>MSI</a:t>
            </a:r>
          </a:p>
          <a:p>
            <a:r>
              <a:rPr lang="en-US"/>
              <a:t>ClickOnce</a:t>
            </a:r>
          </a:p>
          <a:p>
            <a:r>
              <a:rPr lang="en-US"/>
              <a:t>Windows Store</a:t>
            </a:r>
          </a:p>
          <a:p>
            <a:r>
              <a:rPr lang="en-US"/>
              <a:t>MSIX</a:t>
            </a:r>
          </a:p>
          <a:p>
            <a:r>
              <a:rPr lang="en-US"/>
              <a:t>Third-party solutions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2DA15F-A33C-465C-92D0-D7DC1A70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771" y="2124037"/>
            <a:ext cx="3290057" cy="32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B6F8F-F0A9-4E77-8694-6726910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ClickOnce Benefits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1F8F-0A0A-4265-B180-AAF1F623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Easy to publish and install </a:t>
            </a:r>
          </a:p>
          <a:p>
            <a:pPr>
              <a:lnSpc>
                <a:spcPct val="100000"/>
              </a:lnSpc>
            </a:pPr>
            <a:r>
              <a:rPr lang="en-US"/>
              <a:t>Automatic updates</a:t>
            </a:r>
          </a:p>
          <a:p>
            <a:pPr>
              <a:lnSpc>
                <a:spcPct val="100000"/>
              </a:lnSpc>
            </a:pPr>
            <a:r>
              <a:rPr lang="en-US"/>
              <a:t>No need for administrative permissions</a:t>
            </a:r>
          </a:p>
          <a:p>
            <a:pPr>
              <a:lnSpc>
                <a:spcPct val="100000"/>
              </a:lnSpc>
            </a:pPr>
            <a:r>
              <a:rPr lang="en-US"/>
              <a:t>Various options for installation location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Web site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UNC path or file share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USB drive, CD, DVD </a:t>
            </a:r>
          </a:p>
          <a:p>
            <a:pPr>
              <a:lnSpc>
                <a:spcPct val="100000"/>
              </a:lnSpc>
            </a:pPr>
            <a:r>
              <a:rPr lang="en-US"/>
              <a:t>Signing manifest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820CF7-5051-4207-A101-6B2530CDD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9277" y="3586163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5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B6F8F-F0A9-4E77-8694-6726910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in ClickOnce on .NET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1F8F-0A0A-4265-B180-AAF1F623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591" y="1825625"/>
            <a:ext cx="577503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Self-contained or Framework-dependent deployment modes</a:t>
            </a:r>
          </a:p>
          <a:p>
            <a:pPr>
              <a:lnSpc>
                <a:spcPct val="100000"/>
              </a:lnSpc>
            </a:pPr>
            <a:endParaRPr lang="en-US" sz="800"/>
          </a:p>
          <a:p>
            <a:pPr>
              <a:lnSpc>
                <a:spcPct val="100000"/>
              </a:lnSpc>
            </a:pPr>
            <a:r>
              <a:rPr lang="en-US"/>
              <a:t>Single .exe file</a:t>
            </a:r>
          </a:p>
          <a:p>
            <a:pPr>
              <a:lnSpc>
                <a:spcPct val="100000"/>
              </a:lnSpc>
            </a:pPr>
            <a:endParaRPr lang="en-US" sz="800"/>
          </a:p>
          <a:p>
            <a:pPr>
              <a:lnSpc>
                <a:spcPct val="100000"/>
              </a:lnSpc>
            </a:pPr>
            <a:r>
              <a:rPr lang="en-US"/>
              <a:t>Further improvements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7C3ADB-029C-43F0-A418-539CD884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3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CAF1D0-5E98-4F17-B1BA-313381A5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Demo App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EE151-AE78-4C1B-A6FA-CDB8B45C4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6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15863D-1F31-4BB1-8E61-245CE958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WPF app with WinForms dependencies</a:t>
            </a:r>
          </a:p>
          <a:p>
            <a:pPr>
              <a:lnSpc>
                <a:spcPct val="150000"/>
              </a:lnSpc>
            </a:pPr>
            <a:r>
              <a:rPr lang="en-US" sz="1800"/>
              <a:t>Targeting .NET 5</a:t>
            </a:r>
          </a:p>
          <a:p>
            <a:pPr>
              <a:lnSpc>
                <a:spcPct val="150000"/>
              </a:lnSpc>
            </a:pPr>
            <a:r>
              <a:rPr lang="en-US" sz="1800"/>
              <a:t>Written by Scott Hanselman 13 years ago</a:t>
            </a:r>
          </a:p>
        </p:txBody>
      </p:sp>
      <p:pic>
        <p:nvPicPr>
          <p:cNvPr id="2050" name="Picture 2" descr="Scott Hanselman (@shanselman) | Twitter">
            <a:extLst>
              <a:ext uri="{FF2B5EF4-FFF2-40B4-BE49-F238E27FC236}">
                <a16:creationId xmlns:a16="http://schemas.microsoft.com/office/drawing/2014/main" id="{5DFE9EF7-6C81-478A-A9D1-89644991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626" y="4192233"/>
            <a:ext cx="1573917" cy="15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your desktop deployment process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42598C-2723-4362-9AE2-F56C2CAD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1450" y="774123"/>
            <a:ext cx="2286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0828" cy="1325563"/>
          </a:xfrm>
        </p:spPr>
        <p:txBody>
          <a:bodyPr/>
          <a:lstStyle/>
          <a:p>
            <a:r>
              <a:rPr lang="en-US"/>
              <a:t>Azure Blob Storage for Deployments</a:t>
            </a:r>
          </a:p>
        </p:txBody>
      </p:sp>
      <p:grpSp>
        <p:nvGrpSpPr>
          <p:cNvPr id="10" name="Blob Storage" descr="Blob Storage">
            <a:extLst>
              <a:ext uri="{FF2B5EF4-FFF2-40B4-BE49-F238E27FC236}">
                <a16:creationId xmlns:a16="http://schemas.microsoft.com/office/drawing/2014/main" id="{FF432B36-CE54-4791-9823-025A67EE79E7}"/>
              </a:ext>
            </a:extLst>
          </p:cNvPr>
          <p:cNvGrpSpPr/>
          <p:nvPr/>
        </p:nvGrpSpPr>
        <p:grpSpPr>
          <a:xfrm>
            <a:off x="3801375" y="2455069"/>
            <a:ext cx="996515" cy="961662"/>
            <a:chOff x="4767263" y="3733809"/>
            <a:chExt cx="241301" cy="204788"/>
          </a:xfrm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0DB3083D-8890-4C1A-814B-F22BD8963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65559"/>
              <a:ext cx="241300" cy="173038"/>
            </a:xfrm>
            <a:custGeom>
              <a:avLst/>
              <a:gdLst>
                <a:gd name="T0" fmla="*/ 99 w 204"/>
                <a:gd name="T1" fmla="*/ 71 h 146"/>
                <a:gd name="T2" fmla="*/ 87 w 204"/>
                <a:gd name="T3" fmla="*/ 71 h 146"/>
                <a:gd name="T4" fmla="*/ 80 w 204"/>
                <a:gd name="T5" fmla="*/ 78 h 146"/>
                <a:gd name="T6" fmla="*/ 98 w 204"/>
                <a:gd name="T7" fmla="*/ 78 h 146"/>
                <a:gd name="T8" fmla="*/ 98 w 204"/>
                <a:gd name="T9" fmla="*/ 131 h 146"/>
                <a:gd name="T10" fmla="*/ 31 w 204"/>
                <a:gd name="T11" fmla="*/ 131 h 146"/>
                <a:gd name="T12" fmla="*/ 17 w 204"/>
                <a:gd name="T13" fmla="*/ 146 h 146"/>
                <a:gd name="T14" fmla="*/ 8 w 204"/>
                <a:gd name="T15" fmla="*/ 146 h 146"/>
                <a:gd name="T16" fmla="*/ 0 w 204"/>
                <a:gd name="T17" fmla="*/ 137 h 146"/>
                <a:gd name="T18" fmla="*/ 0 w 204"/>
                <a:gd name="T19" fmla="*/ 138 h 146"/>
                <a:gd name="T20" fmla="*/ 7 w 204"/>
                <a:gd name="T21" fmla="*/ 146 h 146"/>
                <a:gd name="T22" fmla="*/ 196 w 204"/>
                <a:gd name="T23" fmla="*/ 146 h 146"/>
                <a:gd name="T24" fmla="*/ 204 w 204"/>
                <a:gd name="T25" fmla="*/ 138 h 146"/>
                <a:gd name="T26" fmla="*/ 204 w 204"/>
                <a:gd name="T27" fmla="*/ 0 h 146"/>
                <a:gd name="T28" fmla="*/ 153 w 204"/>
                <a:gd name="T29" fmla="*/ 0 h 146"/>
                <a:gd name="T30" fmla="*/ 99 w 204"/>
                <a:gd name="T31" fmla="*/ 59 h 146"/>
                <a:gd name="T32" fmla="*/ 99 w 204"/>
                <a:gd name="T33" fmla="*/ 7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46">
                  <a:moveTo>
                    <a:pt x="99" y="71"/>
                  </a:moveTo>
                  <a:cubicBezTo>
                    <a:pt x="87" y="71"/>
                    <a:pt x="87" y="71"/>
                    <a:pt x="87" y="7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4" y="146"/>
                    <a:pt x="0" y="142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2"/>
                    <a:pt x="3" y="146"/>
                    <a:pt x="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200" y="146"/>
                    <a:pt x="204" y="142"/>
                    <a:pt x="204" y="138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71"/>
                    <a:pt x="99" y="71"/>
                    <a:pt x="99" y="71"/>
                  </a:cubicBezTo>
                </a:path>
              </a:pathLst>
            </a:custGeom>
            <a:solidFill>
              <a:srgbClr val="9FA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3E876D9D-6C26-425F-9686-19B96C516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3733809"/>
              <a:ext cx="65088" cy="36513"/>
            </a:xfrm>
            <a:custGeom>
              <a:avLst/>
              <a:gdLst>
                <a:gd name="T0" fmla="*/ 55 w 55"/>
                <a:gd name="T1" fmla="*/ 31 h 31"/>
                <a:gd name="T2" fmla="*/ 55 w 55"/>
                <a:gd name="T3" fmla="*/ 7 h 31"/>
                <a:gd name="T4" fmla="*/ 47 w 55"/>
                <a:gd name="T5" fmla="*/ 0 h 31"/>
                <a:gd name="T6" fmla="*/ 29 w 55"/>
                <a:gd name="T7" fmla="*/ 0 h 31"/>
                <a:gd name="T8" fmla="*/ 0 w 55"/>
                <a:gd name="T9" fmla="*/ 31 h 31"/>
                <a:gd name="T10" fmla="*/ 55 w 55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1">
                  <a:moveTo>
                    <a:pt x="55" y="31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5" y="4"/>
                    <a:pt x="52" y="0"/>
                    <a:pt x="4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5" y="31"/>
                    <a:pt x="55" y="31"/>
                    <a:pt x="55" y="31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3D571462-8A19-40C7-929B-E26C1B03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33809"/>
              <a:ext cx="9525" cy="9525"/>
            </a:xfrm>
            <a:custGeom>
              <a:avLst/>
              <a:gdLst>
                <a:gd name="T0" fmla="*/ 8 w 8"/>
                <a:gd name="T1" fmla="*/ 0 h 8"/>
                <a:gd name="T2" fmla="*/ 7 w 8"/>
                <a:gd name="T3" fmla="*/ 0 h 8"/>
                <a:gd name="T4" fmla="*/ 0 w 8"/>
                <a:gd name="T5" fmla="*/ 7 h 8"/>
                <a:gd name="T6" fmla="*/ 0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A62C65D-2AE4-4CC0-8972-FAE7F09C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835409"/>
              <a:ext cx="12700" cy="14288"/>
            </a:xfrm>
            <a:custGeom>
              <a:avLst/>
              <a:gdLst>
                <a:gd name="T0" fmla="*/ 8 w 8"/>
                <a:gd name="T1" fmla="*/ 0 h 9"/>
                <a:gd name="T2" fmla="*/ 0 w 8"/>
                <a:gd name="T3" fmla="*/ 9 h 9"/>
                <a:gd name="T4" fmla="*/ 8 w 8"/>
                <a:gd name="T5" fmla="*/ 9 h 9"/>
                <a:gd name="T6" fmla="*/ 8 w 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0"/>
                  </a:moveTo>
                  <a:lnTo>
                    <a:pt x="0" y="9"/>
                  </a:lnTo>
                  <a:lnTo>
                    <a:pt x="8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7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FE2EE387-F0FD-4E01-8510-5B27CE216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6" y="3857634"/>
              <a:ext cx="79375" cy="63500"/>
            </a:xfrm>
            <a:custGeom>
              <a:avLst/>
              <a:gdLst>
                <a:gd name="T0" fmla="*/ 50 w 50"/>
                <a:gd name="T1" fmla="*/ 0 h 40"/>
                <a:gd name="T2" fmla="*/ 36 w 50"/>
                <a:gd name="T3" fmla="*/ 0 h 40"/>
                <a:gd name="T4" fmla="*/ 0 w 50"/>
                <a:gd name="T5" fmla="*/ 40 h 40"/>
                <a:gd name="T6" fmla="*/ 50 w 50"/>
                <a:gd name="T7" fmla="*/ 40 h 40"/>
                <a:gd name="T8" fmla="*/ 50 w 5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0">
                  <a:moveTo>
                    <a:pt x="50" y="0"/>
                  </a:moveTo>
                  <a:lnTo>
                    <a:pt x="36" y="0"/>
                  </a:lnTo>
                  <a:lnTo>
                    <a:pt x="0" y="40"/>
                  </a:lnTo>
                  <a:lnTo>
                    <a:pt x="50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7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E5917DB-18E3-4E78-B3A1-DD1654159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263" y="3770322"/>
              <a:ext cx="176213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A3F0068D-AD80-4999-89F7-1C4E6C3E1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263" y="3770322"/>
              <a:ext cx="176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DBD59B7F-EA10-4E20-A48E-64FBF2810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377032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98478294-4CCD-4857-B58A-C5C875E56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377032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CC10532C-8CC4-4602-9DFB-EF7C6110E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70322"/>
              <a:ext cx="176213" cy="168275"/>
            </a:xfrm>
            <a:custGeom>
              <a:avLst/>
              <a:gdLst>
                <a:gd name="T0" fmla="*/ 0 w 149"/>
                <a:gd name="T1" fmla="*/ 6 h 141"/>
                <a:gd name="T2" fmla="*/ 0 w 149"/>
                <a:gd name="T3" fmla="*/ 20 h 141"/>
                <a:gd name="T4" fmla="*/ 0 w 149"/>
                <a:gd name="T5" fmla="*/ 132 h 141"/>
                <a:gd name="T6" fmla="*/ 8 w 149"/>
                <a:gd name="T7" fmla="*/ 141 h 141"/>
                <a:gd name="T8" fmla="*/ 17 w 149"/>
                <a:gd name="T9" fmla="*/ 141 h 141"/>
                <a:gd name="T10" fmla="*/ 31 w 149"/>
                <a:gd name="T11" fmla="*/ 126 h 141"/>
                <a:gd name="T12" fmla="*/ 15 w 149"/>
                <a:gd name="T13" fmla="*/ 126 h 141"/>
                <a:gd name="T14" fmla="*/ 15 w 149"/>
                <a:gd name="T15" fmla="*/ 73 h 141"/>
                <a:gd name="T16" fmla="*/ 80 w 149"/>
                <a:gd name="T17" fmla="*/ 73 h 141"/>
                <a:gd name="T18" fmla="*/ 87 w 149"/>
                <a:gd name="T19" fmla="*/ 66 h 141"/>
                <a:gd name="T20" fmla="*/ 15 w 149"/>
                <a:gd name="T21" fmla="*/ 66 h 141"/>
                <a:gd name="T22" fmla="*/ 15 w 149"/>
                <a:gd name="T23" fmla="*/ 14 h 141"/>
                <a:gd name="T24" fmla="*/ 99 w 149"/>
                <a:gd name="T25" fmla="*/ 14 h 141"/>
                <a:gd name="T26" fmla="*/ 99 w 149"/>
                <a:gd name="T27" fmla="*/ 54 h 141"/>
                <a:gd name="T28" fmla="*/ 149 w 149"/>
                <a:gd name="T29" fmla="*/ 0 h 141"/>
                <a:gd name="T30" fmla="*/ 0 w 149"/>
                <a:gd name="T31" fmla="*/ 0 h 141"/>
                <a:gd name="T32" fmla="*/ 0 w 149"/>
                <a:gd name="T33" fmla="*/ 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1">
                  <a:moveTo>
                    <a:pt x="0" y="6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7"/>
                    <a:pt x="4" y="141"/>
                    <a:pt x="8" y="141"/>
                  </a:cubicBezTo>
                  <a:cubicBezTo>
                    <a:pt x="17" y="141"/>
                    <a:pt x="17" y="141"/>
                    <a:pt x="17" y="14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FA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81C5DBDE-B180-46EB-B032-E3B13850E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63972"/>
              <a:ext cx="182563" cy="174625"/>
            </a:xfrm>
            <a:custGeom>
              <a:avLst/>
              <a:gdLst>
                <a:gd name="T0" fmla="*/ 0 w 154"/>
                <a:gd name="T1" fmla="*/ 12 h 147"/>
                <a:gd name="T2" fmla="*/ 0 w 154"/>
                <a:gd name="T3" fmla="*/ 26 h 147"/>
                <a:gd name="T4" fmla="*/ 0 w 154"/>
                <a:gd name="T5" fmla="*/ 138 h 147"/>
                <a:gd name="T6" fmla="*/ 8 w 154"/>
                <a:gd name="T7" fmla="*/ 147 h 147"/>
                <a:gd name="T8" fmla="*/ 17 w 154"/>
                <a:gd name="T9" fmla="*/ 147 h 147"/>
                <a:gd name="T10" fmla="*/ 31 w 154"/>
                <a:gd name="T11" fmla="*/ 132 h 147"/>
                <a:gd name="T12" fmla="*/ 15 w 154"/>
                <a:gd name="T13" fmla="*/ 132 h 147"/>
                <a:gd name="T14" fmla="*/ 15 w 154"/>
                <a:gd name="T15" fmla="*/ 79 h 147"/>
                <a:gd name="T16" fmla="*/ 80 w 154"/>
                <a:gd name="T17" fmla="*/ 79 h 147"/>
                <a:gd name="T18" fmla="*/ 87 w 154"/>
                <a:gd name="T19" fmla="*/ 72 h 147"/>
                <a:gd name="T20" fmla="*/ 15 w 154"/>
                <a:gd name="T21" fmla="*/ 72 h 147"/>
                <a:gd name="T22" fmla="*/ 15 w 154"/>
                <a:gd name="T23" fmla="*/ 20 h 147"/>
                <a:gd name="T24" fmla="*/ 99 w 154"/>
                <a:gd name="T25" fmla="*/ 20 h 147"/>
                <a:gd name="T26" fmla="*/ 99 w 154"/>
                <a:gd name="T27" fmla="*/ 60 h 147"/>
                <a:gd name="T28" fmla="*/ 154 w 154"/>
                <a:gd name="T29" fmla="*/ 0 h 147"/>
                <a:gd name="T30" fmla="*/ 0 w 154"/>
                <a:gd name="T31" fmla="*/ 0 h 147"/>
                <a:gd name="T32" fmla="*/ 0 w 154"/>
                <a:gd name="T33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47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3"/>
                    <a:pt x="4" y="147"/>
                    <a:pt x="8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BA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6EFB7B2-57C6-4325-9559-CAC43F20E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33809"/>
              <a:ext cx="209550" cy="36513"/>
            </a:xfrm>
            <a:custGeom>
              <a:avLst/>
              <a:gdLst>
                <a:gd name="T0" fmla="*/ 178 w 178"/>
                <a:gd name="T1" fmla="*/ 0 h 31"/>
                <a:gd name="T2" fmla="*/ 8 w 178"/>
                <a:gd name="T3" fmla="*/ 0 h 31"/>
                <a:gd name="T4" fmla="*/ 0 w 178"/>
                <a:gd name="T5" fmla="*/ 8 h 31"/>
                <a:gd name="T6" fmla="*/ 0 w 178"/>
                <a:gd name="T7" fmla="*/ 31 h 31"/>
                <a:gd name="T8" fmla="*/ 149 w 178"/>
                <a:gd name="T9" fmla="*/ 31 h 31"/>
                <a:gd name="T10" fmla="*/ 178 w 17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1">
                  <a:moveTo>
                    <a:pt x="17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49" y="31"/>
                    <a:pt x="149" y="31"/>
                    <a:pt x="149" y="31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A8CA0CF-32F0-49D1-A410-12B02AA8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733809"/>
              <a:ext cx="209550" cy="36513"/>
            </a:xfrm>
            <a:custGeom>
              <a:avLst/>
              <a:gdLst>
                <a:gd name="T0" fmla="*/ 178 w 178"/>
                <a:gd name="T1" fmla="*/ 0 h 31"/>
                <a:gd name="T2" fmla="*/ 8 w 178"/>
                <a:gd name="T3" fmla="*/ 0 h 31"/>
                <a:gd name="T4" fmla="*/ 0 w 178"/>
                <a:gd name="T5" fmla="*/ 8 h 31"/>
                <a:gd name="T6" fmla="*/ 0 w 178"/>
                <a:gd name="T7" fmla="*/ 31 h 31"/>
                <a:gd name="T8" fmla="*/ 149 w 178"/>
                <a:gd name="T9" fmla="*/ 31 h 31"/>
                <a:gd name="T10" fmla="*/ 178 w 17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1">
                  <a:moveTo>
                    <a:pt x="17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49" y="31"/>
                    <a:pt x="149" y="31"/>
                    <a:pt x="149" y="31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54B135E4-04D4-4D6C-98CF-C52B7C083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787784"/>
              <a:ext cx="98425" cy="61913"/>
            </a:xfrm>
            <a:custGeom>
              <a:avLst/>
              <a:gdLst>
                <a:gd name="T0" fmla="*/ 62 w 62"/>
                <a:gd name="T1" fmla="*/ 0 h 39"/>
                <a:gd name="T2" fmla="*/ 0 w 62"/>
                <a:gd name="T3" fmla="*/ 0 h 39"/>
                <a:gd name="T4" fmla="*/ 0 w 62"/>
                <a:gd name="T5" fmla="*/ 39 h 39"/>
                <a:gd name="T6" fmla="*/ 54 w 62"/>
                <a:gd name="T7" fmla="*/ 39 h 39"/>
                <a:gd name="T8" fmla="*/ 62 w 62"/>
                <a:gd name="T9" fmla="*/ 30 h 39"/>
                <a:gd name="T10" fmla="*/ 62 w 62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9">
                  <a:moveTo>
                    <a:pt x="62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39"/>
                  </a:lnTo>
                  <a:lnTo>
                    <a:pt x="62" y="3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7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5068575-AB4E-4EA2-8F72-29E2D1A96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787784"/>
              <a:ext cx="98425" cy="61913"/>
            </a:xfrm>
            <a:custGeom>
              <a:avLst/>
              <a:gdLst>
                <a:gd name="T0" fmla="*/ 62 w 62"/>
                <a:gd name="T1" fmla="*/ 0 h 39"/>
                <a:gd name="T2" fmla="*/ 0 w 62"/>
                <a:gd name="T3" fmla="*/ 0 h 39"/>
                <a:gd name="T4" fmla="*/ 0 w 62"/>
                <a:gd name="T5" fmla="*/ 39 h 39"/>
                <a:gd name="T6" fmla="*/ 54 w 62"/>
                <a:gd name="T7" fmla="*/ 39 h 39"/>
                <a:gd name="T8" fmla="*/ 62 w 62"/>
                <a:gd name="T9" fmla="*/ 30 h 39"/>
                <a:gd name="T10" fmla="*/ 62 w 62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9">
                  <a:moveTo>
                    <a:pt x="62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39"/>
                  </a:lnTo>
                  <a:lnTo>
                    <a:pt x="62" y="3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479A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4A78F6CF-62AC-420C-AD21-B4ED201CD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857634"/>
              <a:ext cx="76200" cy="63500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40 h 40"/>
                <a:gd name="T4" fmla="*/ 12 w 48"/>
                <a:gd name="T5" fmla="*/ 40 h 40"/>
                <a:gd name="T6" fmla="*/ 48 w 48"/>
                <a:gd name="T7" fmla="*/ 0 h 40"/>
                <a:gd name="T8" fmla="*/ 0 w 48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40"/>
                  </a:lnTo>
                  <a:lnTo>
                    <a:pt x="12" y="40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2638092E-590B-42AD-AA2D-9DA29211F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857634"/>
              <a:ext cx="76200" cy="63500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40 h 40"/>
                <a:gd name="T4" fmla="*/ 12 w 48"/>
                <a:gd name="T5" fmla="*/ 40 h 40"/>
                <a:gd name="T6" fmla="*/ 48 w 48"/>
                <a:gd name="T7" fmla="*/ 0 h 40"/>
                <a:gd name="T8" fmla="*/ 0 w 48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40"/>
                  </a:lnTo>
                  <a:lnTo>
                    <a:pt x="12" y="40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A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7544DD63-F6A7-4F70-B8D2-1973F94E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676" y="3787784"/>
              <a:ext cx="98425" cy="61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Rectangle 42">
              <a:extLst>
                <a:ext uri="{FF2B5EF4-FFF2-40B4-BE49-F238E27FC236}">
                  <a16:creationId xmlns:a16="http://schemas.microsoft.com/office/drawing/2014/main" id="{2EBCB8A5-804D-4635-9609-09E25A246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676" y="3857634"/>
              <a:ext cx="98425" cy="63500"/>
            </a:xfrm>
            <a:prstGeom prst="rect">
              <a:avLst/>
            </a:prstGeom>
            <a:solidFill>
              <a:srgbClr val="007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4" name="Browser" descr="Browser">
            <a:extLst>
              <a:ext uri="{FF2B5EF4-FFF2-40B4-BE49-F238E27FC236}">
                <a16:creationId xmlns:a16="http://schemas.microsoft.com/office/drawing/2014/main" id="{8D8F4AE1-AF5A-4C4C-958E-CDC98E2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552" y="2461016"/>
            <a:ext cx="1114268" cy="961663"/>
          </a:xfrm>
          <a:prstGeom prst="rect">
            <a:avLst/>
          </a:prstGeom>
        </p:spPr>
      </p:pic>
      <p:grpSp>
        <p:nvGrpSpPr>
          <p:cNvPr id="56" name="data" descr="data, laptop">
            <a:extLst>
              <a:ext uri="{FF2B5EF4-FFF2-40B4-BE49-F238E27FC236}">
                <a16:creationId xmlns:a16="http://schemas.microsoft.com/office/drawing/2014/main" id="{4D6C1E71-1EB9-4DFA-8480-720BE7444695}"/>
              </a:ext>
            </a:extLst>
          </p:cNvPr>
          <p:cNvGrpSpPr/>
          <p:nvPr/>
        </p:nvGrpSpPr>
        <p:grpSpPr>
          <a:xfrm>
            <a:off x="10104649" y="2459694"/>
            <a:ext cx="1258430" cy="841268"/>
            <a:chOff x="653001" y="1295400"/>
            <a:chExt cx="472844" cy="288472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AD9A5BF8-E21F-4D2E-A40D-AD0290E84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407" y="1309196"/>
              <a:ext cx="381285" cy="244574"/>
            </a:xfrm>
            <a:prstGeom prst="rect">
              <a:avLst/>
            </a:prstGeom>
            <a:solidFill>
              <a:srgbClr val="0078D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27CF57F3-32A7-43E1-B2AA-9A1B77132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795" y="1366891"/>
              <a:ext cx="79016" cy="878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92B2E4AE-B1AA-4ADE-8BA1-5D41131AC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795" y="1425840"/>
              <a:ext cx="79016" cy="878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6A738E09-249C-4D04-8280-407DC9365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795" y="1487297"/>
              <a:ext cx="79016" cy="878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FB3C0EAA-1E84-4D89-86CD-D3722D53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42" y="1355603"/>
              <a:ext cx="51423" cy="40135"/>
            </a:xfrm>
            <a:custGeom>
              <a:avLst/>
              <a:gdLst>
                <a:gd name="T0" fmla="*/ 13 w 41"/>
                <a:gd name="T1" fmla="*/ 32 h 32"/>
                <a:gd name="T2" fmla="*/ 0 w 41"/>
                <a:gd name="T3" fmla="*/ 19 h 32"/>
                <a:gd name="T4" fmla="*/ 4 w 41"/>
                <a:gd name="T5" fmla="*/ 14 h 32"/>
                <a:gd name="T6" fmla="*/ 13 w 41"/>
                <a:gd name="T7" fmla="*/ 23 h 32"/>
                <a:gd name="T8" fmla="*/ 36 w 41"/>
                <a:gd name="T9" fmla="*/ 0 h 32"/>
                <a:gd name="T10" fmla="*/ 41 w 41"/>
                <a:gd name="T11" fmla="*/ 4 h 32"/>
                <a:gd name="T12" fmla="*/ 13 w 4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2">
                  <a:moveTo>
                    <a:pt x="13" y="32"/>
                  </a:moveTo>
                  <a:lnTo>
                    <a:pt x="0" y="19"/>
                  </a:lnTo>
                  <a:lnTo>
                    <a:pt x="4" y="14"/>
                  </a:lnTo>
                  <a:lnTo>
                    <a:pt x="13" y="23"/>
                  </a:lnTo>
                  <a:lnTo>
                    <a:pt x="36" y="0"/>
                  </a:lnTo>
                  <a:lnTo>
                    <a:pt x="41" y="4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5D61514A-8E09-49C1-A599-277E163B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42" y="1412043"/>
              <a:ext cx="51423" cy="40135"/>
            </a:xfrm>
            <a:custGeom>
              <a:avLst/>
              <a:gdLst>
                <a:gd name="T0" fmla="*/ 13 w 41"/>
                <a:gd name="T1" fmla="*/ 32 h 32"/>
                <a:gd name="T2" fmla="*/ 0 w 41"/>
                <a:gd name="T3" fmla="*/ 18 h 32"/>
                <a:gd name="T4" fmla="*/ 4 w 41"/>
                <a:gd name="T5" fmla="*/ 14 h 32"/>
                <a:gd name="T6" fmla="*/ 13 w 41"/>
                <a:gd name="T7" fmla="*/ 23 h 32"/>
                <a:gd name="T8" fmla="*/ 36 w 41"/>
                <a:gd name="T9" fmla="*/ 0 h 32"/>
                <a:gd name="T10" fmla="*/ 41 w 41"/>
                <a:gd name="T11" fmla="*/ 4 h 32"/>
                <a:gd name="T12" fmla="*/ 13 w 4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2">
                  <a:moveTo>
                    <a:pt x="13" y="32"/>
                  </a:moveTo>
                  <a:lnTo>
                    <a:pt x="0" y="18"/>
                  </a:lnTo>
                  <a:lnTo>
                    <a:pt x="4" y="14"/>
                  </a:lnTo>
                  <a:lnTo>
                    <a:pt x="13" y="23"/>
                  </a:lnTo>
                  <a:lnTo>
                    <a:pt x="36" y="0"/>
                  </a:lnTo>
                  <a:lnTo>
                    <a:pt x="41" y="4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9A8787D8-4D02-4411-9746-7E7BADE1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42" y="1468483"/>
              <a:ext cx="51423" cy="38881"/>
            </a:xfrm>
            <a:custGeom>
              <a:avLst/>
              <a:gdLst>
                <a:gd name="T0" fmla="*/ 13 w 41"/>
                <a:gd name="T1" fmla="*/ 31 h 31"/>
                <a:gd name="T2" fmla="*/ 0 w 41"/>
                <a:gd name="T3" fmla="*/ 18 h 31"/>
                <a:gd name="T4" fmla="*/ 4 w 41"/>
                <a:gd name="T5" fmla="*/ 14 h 31"/>
                <a:gd name="T6" fmla="*/ 13 w 41"/>
                <a:gd name="T7" fmla="*/ 23 h 31"/>
                <a:gd name="T8" fmla="*/ 36 w 41"/>
                <a:gd name="T9" fmla="*/ 0 h 31"/>
                <a:gd name="T10" fmla="*/ 41 w 41"/>
                <a:gd name="T11" fmla="*/ 4 h 31"/>
                <a:gd name="T12" fmla="*/ 13 w 4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">
                  <a:moveTo>
                    <a:pt x="13" y="31"/>
                  </a:moveTo>
                  <a:lnTo>
                    <a:pt x="0" y="18"/>
                  </a:lnTo>
                  <a:lnTo>
                    <a:pt x="4" y="14"/>
                  </a:lnTo>
                  <a:lnTo>
                    <a:pt x="13" y="23"/>
                  </a:lnTo>
                  <a:lnTo>
                    <a:pt x="36" y="0"/>
                  </a:lnTo>
                  <a:lnTo>
                    <a:pt x="41" y="4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7616F7EA-3EAE-407B-94F6-08376DA01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374" y="1295400"/>
              <a:ext cx="402607" cy="273421"/>
            </a:xfrm>
            <a:custGeom>
              <a:avLst/>
              <a:gdLst>
                <a:gd name="T0" fmla="*/ 521 w 542"/>
                <a:gd name="T1" fmla="*/ 0 h 368"/>
                <a:gd name="T2" fmla="*/ 21 w 542"/>
                <a:gd name="T3" fmla="*/ 0 h 368"/>
                <a:gd name="T4" fmla="*/ 0 w 542"/>
                <a:gd name="T5" fmla="*/ 21 h 368"/>
                <a:gd name="T6" fmla="*/ 0 w 542"/>
                <a:gd name="T7" fmla="*/ 368 h 368"/>
                <a:gd name="T8" fmla="*/ 542 w 542"/>
                <a:gd name="T9" fmla="*/ 368 h 368"/>
                <a:gd name="T10" fmla="*/ 542 w 542"/>
                <a:gd name="T11" fmla="*/ 21 h 368"/>
                <a:gd name="T12" fmla="*/ 521 w 542"/>
                <a:gd name="T13" fmla="*/ 0 h 368"/>
                <a:gd name="T14" fmla="*/ 521 w 542"/>
                <a:gd name="T15" fmla="*/ 339 h 368"/>
                <a:gd name="T16" fmla="*/ 21 w 542"/>
                <a:gd name="T17" fmla="*/ 339 h 368"/>
                <a:gd name="T18" fmla="*/ 21 w 542"/>
                <a:gd name="T19" fmla="*/ 27 h 368"/>
                <a:gd name="T20" fmla="*/ 520 w 542"/>
                <a:gd name="T21" fmla="*/ 27 h 368"/>
                <a:gd name="T22" fmla="*/ 520 w 542"/>
                <a:gd name="T23" fmla="*/ 339 h 368"/>
                <a:gd name="T24" fmla="*/ 521 w 542"/>
                <a:gd name="T25" fmla="*/ 33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368">
                  <a:moveTo>
                    <a:pt x="5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542" y="368"/>
                    <a:pt x="542" y="368"/>
                    <a:pt x="542" y="368"/>
                  </a:cubicBezTo>
                  <a:cubicBezTo>
                    <a:pt x="542" y="21"/>
                    <a:pt x="542" y="21"/>
                    <a:pt x="542" y="21"/>
                  </a:cubicBezTo>
                  <a:cubicBezTo>
                    <a:pt x="542" y="10"/>
                    <a:pt x="533" y="0"/>
                    <a:pt x="521" y="0"/>
                  </a:cubicBezTo>
                  <a:close/>
                  <a:moveTo>
                    <a:pt x="521" y="339"/>
                  </a:moveTo>
                  <a:cubicBezTo>
                    <a:pt x="21" y="339"/>
                    <a:pt x="21" y="339"/>
                    <a:pt x="21" y="339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520" y="27"/>
                    <a:pt x="520" y="27"/>
                    <a:pt x="520" y="27"/>
                  </a:cubicBezTo>
                  <a:cubicBezTo>
                    <a:pt x="520" y="339"/>
                    <a:pt x="520" y="339"/>
                    <a:pt x="520" y="339"/>
                  </a:cubicBezTo>
                  <a:lnTo>
                    <a:pt x="521" y="339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E0DECD9-04B0-44F0-9071-B156F981A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01" y="1573838"/>
              <a:ext cx="472844" cy="10034"/>
            </a:xfrm>
            <a:custGeom>
              <a:avLst/>
              <a:gdLst>
                <a:gd name="T0" fmla="*/ 633 w 637"/>
                <a:gd name="T1" fmla="*/ 0 h 13"/>
                <a:gd name="T2" fmla="*/ 593 w 637"/>
                <a:gd name="T3" fmla="*/ 0 h 13"/>
                <a:gd name="T4" fmla="*/ 593 w 637"/>
                <a:gd name="T5" fmla="*/ 4 h 13"/>
                <a:gd name="T6" fmla="*/ 589 w 637"/>
                <a:gd name="T7" fmla="*/ 4 h 13"/>
                <a:gd name="T8" fmla="*/ 47 w 637"/>
                <a:gd name="T9" fmla="*/ 4 h 13"/>
                <a:gd name="T10" fmla="*/ 43 w 637"/>
                <a:gd name="T11" fmla="*/ 4 h 13"/>
                <a:gd name="T12" fmla="*/ 43 w 637"/>
                <a:gd name="T13" fmla="*/ 0 h 13"/>
                <a:gd name="T14" fmla="*/ 4 w 637"/>
                <a:gd name="T15" fmla="*/ 0 h 13"/>
                <a:gd name="T16" fmla="*/ 2 w 637"/>
                <a:gd name="T17" fmla="*/ 6 h 13"/>
                <a:gd name="T18" fmla="*/ 9 w 637"/>
                <a:gd name="T19" fmla="*/ 10 h 13"/>
                <a:gd name="T20" fmla="*/ 19 w 637"/>
                <a:gd name="T21" fmla="*/ 13 h 13"/>
                <a:gd name="T22" fmla="*/ 617 w 637"/>
                <a:gd name="T23" fmla="*/ 13 h 13"/>
                <a:gd name="T24" fmla="*/ 627 w 637"/>
                <a:gd name="T25" fmla="*/ 10 h 13"/>
                <a:gd name="T26" fmla="*/ 634 w 637"/>
                <a:gd name="T27" fmla="*/ 6 h 13"/>
                <a:gd name="T28" fmla="*/ 633 w 637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7" h="13">
                  <a:moveTo>
                    <a:pt x="633" y="0"/>
                  </a:moveTo>
                  <a:cubicBezTo>
                    <a:pt x="593" y="0"/>
                    <a:pt x="593" y="0"/>
                    <a:pt x="593" y="0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4"/>
                    <a:pt x="2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" y="12"/>
                    <a:pt x="15" y="13"/>
                    <a:pt x="19" y="13"/>
                  </a:cubicBezTo>
                  <a:cubicBezTo>
                    <a:pt x="617" y="13"/>
                    <a:pt x="617" y="13"/>
                    <a:pt x="617" y="13"/>
                  </a:cubicBezTo>
                  <a:cubicBezTo>
                    <a:pt x="621" y="13"/>
                    <a:pt x="624" y="12"/>
                    <a:pt x="627" y="10"/>
                  </a:cubicBezTo>
                  <a:cubicBezTo>
                    <a:pt x="634" y="6"/>
                    <a:pt x="634" y="6"/>
                    <a:pt x="634" y="6"/>
                  </a:cubicBezTo>
                  <a:cubicBezTo>
                    <a:pt x="637" y="4"/>
                    <a:pt x="635" y="0"/>
                    <a:pt x="633" y="0"/>
                  </a:cubicBezTo>
                  <a:close/>
                </a:path>
              </a:pathLst>
            </a:custGeom>
            <a:solidFill>
              <a:srgbClr val="4FE4FF"/>
            </a:solidFill>
            <a:ln w="9525">
              <a:solidFill>
                <a:srgbClr val="4FE4FF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5E60EF17-282C-4511-85AF-B4661C06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63" y="1467229"/>
              <a:ext cx="18813" cy="4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7" name="Rectangle 19">
              <a:extLst>
                <a:ext uri="{FF2B5EF4-FFF2-40B4-BE49-F238E27FC236}">
                  <a16:creationId xmlns:a16="http://schemas.microsoft.com/office/drawing/2014/main" id="{F5A58520-3988-4DBC-9FCF-E1211041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63" y="1482280"/>
              <a:ext cx="18813" cy="3010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id="{8E3F6472-6BE9-4D76-9ABA-A9D1810E3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102" y="1445907"/>
              <a:ext cx="17559" cy="66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59BD77C2-2E45-4414-886B-260E081FE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102" y="1470992"/>
              <a:ext cx="17559" cy="4138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0" name="Rectangle 22">
              <a:extLst>
                <a:ext uri="{FF2B5EF4-FFF2-40B4-BE49-F238E27FC236}">
                  <a16:creationId xmlns:a16="http://schemas.microsoft.com/office/drawing/2014/main" id="{32E02386-6BA6-4200-85AB-8BD35003F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4" y="1370654"/>
              <a:ext cx="17559" cy="1417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1" name="Rectangle 23">
              <a:extLst>
                <a:ext uri="{FF2B5EF4-FFF2-40B4-BE49-F238E27FC236}">
                  <a16:creationId xmlns:a16="http://schemas.microsoft.com/office/drawing/2014/main" id="{7B75B734-35F1-4D9F-BDBB-37807C179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4" y="1394484"/>
              <a:ext cx="17559" cy="11789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2" name="Rectangle 24">
              <a:extLst>
                <a:ext uri="{FF2B5EF4-FFF2-40B4-BE49-F238E27FC236}">
                  <a16:creationId xmlns:a16="http://schemas.microsoft.com/office/drawing/2014/main" id="{AE1FD1FC-DC7C-463F-8F1C-016944D50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25" y="1404518"/>
              <a:ext cx="18813" cy="107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3" name="Rectangle 25">
              <a:extLst>
                <a:ext uri="{FF2B5EF4-FFF2-40B4-BE49-F238E27FC236}">
                  <a16:creationId xmlns:a16="http://schemas.microsoft.com/office/drawing/2014/main" id="{CB3130B2-AB81-4479-83C7-ADEE72A5A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86" y="1439636"/>
              <a:ext cx="18813" cy="727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4" name="Rectangle 26">
              <a:extLst>
                <a:ext uri="{FF2B5EF4-FFF2-40B4-BE49-F238E27FC236}">
                  <a16:creationId xmlns:a16="http://schemas.microsoft.com/office/drawing/2014/main" id="{CB204D0A-8B92-4746-A6A4-45CB0AC16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86" y="1454687"/>
              <a:ext cx="18813" cy="5769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5" name="Rectangle 27">
              <a:extLst>
                <a:ext uri="{FF2B5EF4-FFF2-40B4-BE49-F238E27FC236}">
                  <a16:creationId xmlns:a16="http://schemas.microsoft.com/office/drawing/2014/main" id="{AFF2AEEF-B525-4351-BCC5-1D588277F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25" y="1417060"/>
              <a:ext cx="18813" cy="9532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76" name="Group 75" descr="Visual Studio logo">
            <a:extLst>
              <a:ext uri="{FF2B5EF4-FFF2-40B4-BE49-F238E27FC236}">
                <a16:creationId xmlns:a16="http://schemas.microsoft.com/office/drawing/2014/main" id="{D32F32D8-9B4D-44F6-BDB7-3B941F86B50B}"/>
              </a:ext>
            </a:extLst>
          </p:cNvPr>
          <p:cNvGrpSpPr/>
          <p:nvPr/>
        </p:nvGrpSpPr>
        <p:grpSpPr>
          <a:xfrm>
            <a:off x="688549" y="2334579"/>
            <a:ext cx="1149360" cy="1017564"/>
            <a:chOff x="7881708" y="2215971"/>
            <a:chExt cx="331927" cy="331927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F0B6560-13F4-433C-A687-E1C60BAF7670}"/>
                </a:ext>
              </a:extLst>
            </p:cNvPr>
            <p:cNvSpPr/>
            <p:nvPr/>
          </p:nvSpPr>
          <p:spPr>
            <a:xfrm>
              <a:off x="7881708" y="2283596"/>
              <a:ext cx="53108" cy="192518"/>
            </a:xfrm>
            <a:custGeom>
              <a:avLst/>
              <a:gdLst>
                <a:gd name="connsiteX0" fmla="*/ 48395 w 53108"/>
                <a:gd name="connsiteY0" fmla="*/ 194533 h 192517"/>
                <a:gd name="connsiteX1" fmla="*/ 33923 w 53108"/>
                <a:gd name="connsiteY1" fmla="*/ 196790 h 192517"/>
                <a:gd name="connsiteX2" fmla="*/ 8564 w 53108"/>
                <a:gd name="connsiteY2" fmla="*/ 186235 h 192517"/>
                <a:gd name="connsiteX3" fmla="*/ 0 w 53108"/>
                <a:gd name="connsiteY3" fmla="*/ 173423 h 192517"/>
                <a:gd name="connsiteX4" fmla="*/ 0 w 53108"/>
                <a:gd name="connsiteY4" fmla="*/ 24520 h 192517"/>
                <a:gd name="connsiteX5" fmla="*/ 8564 w 53108"/>
                <a:gd name="connsiteY5" fmla="*/ 11641 h 192517"/>
                <a:gd name="connsiteX6" fmla="*/ 33923 w 53108"/>
                <a:gd name="connsiteY6" fmla="*/ 1086 h 192517"/>
                <a:gd name="connsiteX7" fmla="*/ 48395 w 53108"/>
                <a:gd name="connsiteY7" fmla="*/ 3343 h 192517"/>
                <a:gd name="connsiteX8" fmla="*/ 54104 w 53108"/>
                <a:gd name="connsiteY8" fmla="*/ 8256 h 192517"/>
                <a:gd name="connsiteX9" fmla="*/ 41889 w 53108"/>
                <a:gd name="connsiteY9" fmla="*/ 14562 h 192517"/>
                <a:gd name="connsiteX10" fmla="*/ 41889 w 53108"/>
                <a:gd name="connsiteY10" fmla="*/ 183380 h 192517"/>
                <a:gd name="connsiteX11" fmla="*/ 54104 w 53108"/>
                <a:gd name="connsiteY11" fmla="*/ 189687 h 192517"/>
                <a:gd name="connsiteX12" fmla="*/ 48395 w 53108"/>
                <a:gd name="connsiteY12" fmla="*/ 194533 h 19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08" h="192517">
                  <a:moveTo>
                    <a:pt x="48395" y="194533"/>
                  </a:moveTo>
                  <a:cubicBezTo>
                    <a:pt x="44412" y="197985"/>
                    <a:pt x="38835" y="198848"/>
                    <a:pt x="33923" y="196790"/>
                  </a:cubicBezTo>
                  <a:lnTo>
                    <a:pt x="8564" y="186235"/>
                  </a:lnTo>
                  <a:cubicBezTo>
                    <a:pt x="3386" y="184111"/>
                    <a:pt x="0" y="178999"/>
                    <a:pt x="0" y="173423"/>
                  </a:cubicBezTo>
                  <a:lnTo>
                    <a:pt x="0" y="24520"/>
                  </a:lnTo>
                  <a:cubicBezTo>
                    <a:pt x="0" y="18877"/>
                    <a:pt x="3386" y="13832"/>
                    <a:pt x="8564" y="11641"/>
                  </a:cubicBezTo>
                  <a:lnTo>
                    <a:pt x="33923" y="1086"/>
                  </a:lnTo>
                  <a:cubicBezTo>
                    <a:pt x="38769" y="-972"/>
                    <a:pt x="44345" y="-43"/>
                    <a:pt x="48395" y="3343"/>
                  </a:cubicBezTo>
                  <a:lnTo>
                    <a:pt x="54104" y="8256"/>
                  </a:lnTo>
                  <a:cubicBezTo>
                    <a:pt x="48992" y="4604"/>
                    <a:pt x="41889" y="8256"/>
                    <a:pt x="41889" y="14562"/>
                  </a:cubicBezTo>
                  <a:lnTo>
                    <a:pt x="41889" y="183380"/>
                  </a:lnTo>
                  <a:cubicBezTo>
                    <a:pt x="41889" y="189687"/>
                    <a:pt x="48992" y="193338"/>
                    <a:pt x="54104" y="189687"/>
                  </a:cubicBezTo>
                  <a:lnTo>
                    <a:pt x="48395" y="194533"/>
                  </a:lnTo>
                  <a:close/>
                </a:path>
              </a:pathLst>
            </a:custGeom>
            <a:solidFill>
              <a:srgbClr val="52218A"/>
            </a:solidFill>
            <a:ln w="6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DA73CC-169A-4A8F-926F-8351CEC4DBDC}"/>
                </a:ext>
              </a:extLst>
            </p:cNvPr>
            <p:cNvSpPr/>
            <p:nvPr/>
          </p:nvSpPr>
          <p:spPr>
            <a:xfrm>
              <a:off x="7881708" y="2215971"/>
              <a:ext cx="331927" cy="265542"/>
            </a:xfrm>
            <a:custGeom>
              <a:avLst/>
              <a:gdLst>
                <a:gd name="connsiteX0" fmla="*/ 8564 w 331927"/>
                <a:gd name="connsiteY0" fmla="*/ 253926 h 265541"/>
                <a:gd name="connsiteX1" fmla="*/ 0 w 331927"/>
                <a:gd name="connsiteY1" fmla="*/ 241047 h 265541"/>
                <a:gd name="connsiteX2" fmla="*/ 0 w 331927"/>
                <a:gd name="connsiteY2" fmla="*/ 239918 h 265541"/>
                <a:gd name="connsiteX3" fmla="*/ 14007 w 331927"/>
                <a:gd name="connsiteY3" fmla="*/ 245296 h 265541"/>
                <a:gd name="connsiteX4" fmla="*/ 230225 w 331927"/>
                <a:gd name="connsiteY4" fmla="*/ 6109 h 265541"/>
                <a:gd name="connsiteX5" fmla="*/ 253991 w 331927"/>
                <a:gd name="connsiteY5" fmla="*/ 2059 h 265541"/>
                <a:gd name="connsiteX6" fmla="*/ 323031 w 331927"/>
                <a:gd name="connsiteY6" fmla="*/ 35319 h 265541"/>
                <a:gd name="connsiteX7" fmla="*/ 334848 w 331927"/>
                <a:gd name="connsiteY7" fmla="*/ 54172 h 265541"/>
                <a:gd name="connsiteX8" fmla="*/ 334848 w 331927"/>
                <a:gd name="connsiteY8" fmla="*/ 54969 h 265541"/>
                <a:gd name="connsiteX9" fmla="*/ 313273 w 331927"/>
                <a:gd name="connsiteY9" fmla="*/ 44745 h 265541"/>
                <a:gd name="connsiteX10" fmla="*/ 54104 w 331927"/>
                <a:gd name="connsiteY10" fmla="*/ 257311 h 265541"/>
                <a:gd name="connsiteX11" fmla="*/ 48395 w 331927"/>
                <a:gd name="connsiteY11" fmla="*/ 262224 h 265541"/>
                <a:gd name="connsiteX12" fmla="*/ 33923 w 331927"/>
                <a:gd name="connsiteY12" fmla="*/ 264481 h 265541"/>
                <a:gd name="connsiteX13" fmla="*/ 8564 w 331927"/>
                <a:gd name="connsiteY13" fmla="*/ 253926 h 2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1927" h="265541">
                  <a:moveTo>
                    <a:pt x="8564" y="253926"/>
                  </a:moveTo>
                  <a:cubicBezTo>
                    <a:pt x="3386" y="251735"/>
                    <a:pt x="0" y="246623"/>
                    <a:pt x="0" y="241047"/>
                  </a:cubicBezTo>
                  <a:lnTo>
                    <a:pt x="0" y="239918"/>
                  </a:lnTo>
                  <a:cubicBezTo>
                    <a:pt x="0" y="247287"/>
                    <a:pt x="9095" y="250806"/>
                    <a:pt x="14007" y="245296"/>
                  </a:cubicBezTo>
                  <a:lnTo>
                    <a:pt x="230225" y="6109"/>
                  </a:lnTo>
                  <a:cubicBezTo>
                    <a:pt x="236465" y="-131"/>
                    <a:pt x="246024" y="-1791"/>
                    <a:pt x="253991" y="2059"/>
                  </a:cubicBezTo>
                  <a:lnTo>
                    <a:pt x="323031" y="35319"/>
                  </a:lnTo>
                  <a:cubicBezTo>
                    <a:pt x="330267" y="38771"/>
                    <a:pt x="334848" y="46139"/>
                    <a:pt x="334848" y="54172"/>
                  </a:cubicBezTo>
                  <a:lnTo>
                    <a:pt x="334848" y="54969"/>
                  </a:lnTo>
                  <a:cubicBezTo>
                    <a:pt x="334848" y="43816"/>
                    <a:pt x="321903" y="37708"/>
                    <a:pt x="313273" y="44745"/>
                  </a:cubicBezTo>
                  <a:lnTo>
                    <a:pt x="54104" y="257311"/>
                  </a:lnTo>
                  <a:lnTo>
                    <a:pt x="48395" y="262224"/>
                  </a:lnTo>
                  <a:cubicBezTo>
                    <a:pt x="44412" y="265676"/>
                    <a:pt x="38835" y="266539"/>
                    <a:pt x="33923" y="264481"/>
                  </a:cubicBezTo>
                  <a:lnTo>
                    <a:pt x="8564" y="253926"/>
                  </a:lnTo>
                  <a:close/>
                </a:path>
              </a:pathLst>
            </a:custGeom>
            <a:solidFill>
              <a:srgbClr val="6C33AF"/>
            </a:solidFill>
            <a:ln w="6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6D6918F-6834-4EFD-8A9F-05A318C4B17F}"/>
                </a:ext>
              </a:extLst>
            </p:cNvPr>
            <p:cNvSpPr/>
            <p:nvPr/>
          </p:nvSpPr>
          <p:spPr>
            <a:xfrm>
              <a:off x="7881708" y="2283646"/>
              <a:ext cx="331927" cy="258903"/>
            </a:xfrm>
            <a:custGeom>
              <a:avLst/>
              <a:gdLst>
                <a:gd name="connsiteX0" fmla="*/ 8564 w 331927"/>
                <a:gd name="connsiteY0" fmla="*/ 11591 h 258903"/>
                <a:gd name="connsiteX1" fmla="*/ 0 w 331927"/>
                <a:gd name="connsiteY1" fmla="*/ 24470 h 258903"/>
                <a:gd name="connsiteX2" fmla="*/ 0 w 331927"/>
                <a:gd name="connsiteY2" fmla="*/ 25599 h 258903"/>
                <a:gd name="connsiteX3" fmla="*/ 14007 w 331927"/>
                <a:gd name="connsiteY3" fmla="*/ 20221 h 258903"/>
                <a:gd name="connsiteX4" fmla="*/ 230225 w 331927"/>
                <a:gd name="connsiteY4" fmla="*/ 259342 h 258903"/>
                <a:gd name="connsiteX5" fmla="*/ 253991 w 331927"/>
                <a:gd name="connsiteY5" fmla="*/ 263391 h 258903"/>
                <a:gd name="connsiteX6" fmla="*/ 323031 w 331927"/>
                <a:gd name="connsiteY6" fmla="*/ 230132 h 258903"/>
                <a:gd name="connsiteX7" fmla="*/ 334848 w 331927"/>
                <a:gd name="connsiteY7" fmla="*/ 211279 h 258903"/>
                <a:gd name="connsiteX8" fmla="*/ 334848 w 331927"/>
                <a:gd name="connsiteY8" fmla="*/ 210482 h 258903"/>
                <a:gd name="connsiteX9" fmla="*/ 313273 w 331927"/>
                <a:gd name="connsiteY9" fmla="*/ 220705 h 258903"/>
                <a:gd name="connsiteX10" fmla="*/ 54104 w 331927"/>
                <a:gd name="connsiteY10" fmla="*/ 8206 h 258903"/>
                <a:gd name="connsiteX11" fmla="*/ 48395 w 331927"/>
                <a:gd name="connsiteY11" fmla="*/ 3360 h 258903"/>
                <a:gd name="connsiteX12" fmla="*/ 33923 w 331927"/>
                <a:gd name="connsiteY12" fmla="*/ 1102 h 258903"/>
                <a:gd name="connsiteX13" fmla="*/ 8564 w 331927"/>
                <a:gd name="connsiteY13" fmla="*/ 11591 h 2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1927" h="258903">
                  <a:moveTo>
                    <a:pt x="8564" y="11591"/>
                  </a:moveTo>
                  <a:cubicBezTo>
                    <a:pt x="3386" y="13782"/>
                    <a:pt x="0" y="18894"/>
                    <a:pt x="0" y="24470"/>
                  </a:cubicBezTo>
                  <a:lnTo>
                    <a:pt x="0" y="25599"/>
                  </a:lnTo>
                  <a:cubicBezTo>
                    <a:pt x="0" y="18230"/>
                    <a:pt x="9095" y="14711"/>
                    <a:pt x="14007" y="20221"/>
                  </a:cubicBezTo>
                  <a:lnTo>
                    <a:pt x="230225" y="259342"/>
                  </a:lnTo>
                  <a:cubicBezTo>
                    <a:pt x="236465" y="265582"/>
                    <a:pt x="246024" y="267241"/>
                    <a:pt x="253991" y="263391"/>
                  </a:cubicBezTo>
                  <a:lnTo>
                    <a:pt x="323031" y="230132"/>
                  </a:lnTo>
                  <a:cubicBezTo>
                    <a:pt x="330267" y="226614"/>
                    <a:pt x="334848" y="219311"/>
                    <a:pt x="334848" y="211279"/>
                  </a:cubicBezTo>
                  <a:lnTo>
                    <a:pt x="334848" y="210482"/>
                  </a:lnTo>
                  <a:cubicBezTo>
                    <a:pt x="334848" y="221635"/>
                    <a:pt x="321903" y="227742"/>
                    <a:pt x="313273" y="220705"/>
                  </a:cubicBezTo>
                  <a:lnTo>
                    <a:pt x="54104" y="8206"/>
                  </a:lnTo>
                  <a:lnTo>
                    <a:pt x="48395" y="3360"/>
                  </a:lnTo>
                  <a:cubicBezTo>
                    <a:pt x="44412" y="-93"/>
                    <a:pt x="38835" y="-956"/>
                    <a:pt x="33923" y="1102"/>
                  </a:cubicBezTo>
                  <a:lnTo>
                    <a:pt x="8564" y="11591"/>
                  </a:lnTo>
                  <a:close/>
                </a:path>
              </a:pathLst>
            </a:custGeom>
            <a:solidFill>
              <a:srgbClr val="854CC7"/>
            </a:solidFill>
            <a:ln w="6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325EA20-7715-4E08-B5EB-7D9114775F6C}"/>
                </a:ext>
              </a:extLst>
            </p:cNvPr>
            <p:cNvSpPr/>
            <p:nvPr/>
          </p:nvSpPr>
          <p:spPr>
            <a:xfrm>
              <a:off x="8111933" y="2215971"/>
              <a:ext cx="99578" cy="331927"/>
            </a:xfrm>
            <a:custGeom>
              <a:avLst/>
              <a:gdLst>
                <a:gd name="connsiteX0" fmla="*/ 23832 w 99578"/>
                <a:gd name="connsiteY0" fmla="*/ 331132 h 331927"/>
                <a:gd name="connsiteX1" fmla="*/ 0 w 99578"/>
                <a:gd name="connsiteY1" fmla="*/ 327082 h 331927"/>
                <a:gd name="connsiteX2" fmla="*/ 20911 w 99578"/>
                <a:gd name="connsiteY2" fmla="*/ 318386 h 331927"/>
                <a:gd name="connsiteX3" fmla="*/ 20911 w 99578"/>
                <a:gd name="connsiteY3" fmla="*/ 14805 h 331927"/>
                <a:gd name="connsiteX4" fmla="*/ 0 w 99578"/>
                <a:gd name="connsiteY4" fmla="*/ 6109 h 331927"/>
                <a:gd name="connsiteX5" fmla="*/ 23832 w 99578"/>
                <a:gd name="connsiteY5" fmla="*/ 2059 h 331927"/>
                <a:gd name="connsiteX6" fmla="*/ 92807 w 99578"/>
                <a:gd name="connsiteY6" fmla="*/ 35252 h 331927"/>
                <a:gd name="connsiteX7" fmla="*/ 104690 w 99578"/>
                <a:gd name="connsiteY7" fmla="*/ 54106 h 331927"/>
                <a:gd name="connsiteX8" fmla="*/ 104690 w 99578"/>
                <a:gd name="connsiteY8" fmla="*/ 279086 h 331927"/>
                <a:gd name="connsiteX9" fmla="*/ 92807 w 99578"/>
                <a:gd name="connsiteY9" fmla="*/ 297939 h 331927"/>
                <a:gd name="connsiteX10" fmla="*/ 23832 w 99578"/>
                <a:gd name="connsiteY10" fmla="*/ 331132 h 33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78" h="331927">
                  <a:moveTo>
                    <a:pt x="23832" y="331132"/>
                  </a:moveTo>
                  <a:cubicBezTo>
                    <a:pt x="15866" y="334982"/>
                    <a:pt x="6307" y="333323"/>
                    <a:pt x="0" y="327082"/>
                  </a:cubicBezTo>
                  <a:cubicBezTo>
                    <a:pt x="7701" y="334783"/>
                    <a:pt x="20911" y="329340"/>
                    <a:pt x="20911" y="318386"/>
                  </a:cubicBezTo>
                  <a:lnTo>
                    <a:pt x="20911" y="14805"/>
                  </a:lnTo>
                  <a:cubicBezTo>
                    <a:pt x="20911" y="3852"/>
                    <a:pt x="7701" y="-1592"/>
                    <a:pt x="0" y="6109"/>
                  </a:cubicBezTo>
                  <a:cubicBezTo>
                    <a:pt x="6240" y="-131"/>
                    <a:pt x="15800" y="-1791"/>
                    <a:pt x="23832" y="2059"/>
                  </a:cubicBezTo>
                  <a:lnTo>
                    <a:pt x="92807" y="35252"/>
                  </a:lnTo>
                  <a:cubicBezTo>
                    <a:pt x="100043" y="38771"/>
                    <a:pt x="104690" y="46073"/>
                    <a:pt x="104690" y="54106"/>
                  </a:cubicBezTo>
                  <a:lnTo>
                    <a:pt x="104690" y="279086"/>
                  </a:lnTo>
                  <a:cubicBezTo>
                    <a:pt x="104690" y="287118"/>
                    <a:pt x="100109" y="294487"/>
                    <a:pt x="92807" y="297939"/>
                  </a:cubicBezTo>
                  <a:lnTo>
                    <a:pt x="23832" y="331132"/>
                  </a:lnTo>
                  <a:close/>
                </a:path>
              </a:pathLst>
            </a:custGeom>
            <a:solidFill>
              <a:srgbClr val="B179F1"/>
            </a:solidFill>
            <a:ln w="6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A92CD0-EA40-402A-A553-F532FD5C4CFB}"/>
              </a:ext>
            </a:extLst>
          </p:cNvPr>
          <p:cNvSpPr txBox="1"/>
          <p:nvPr/>
        </p:nvSpPr>
        <p:spPr>
          <a:xfrm>
            <a:off x="175846" y="3914101"/>
            <a:ext cx="252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Publish new app 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F43C3-60D1-44AB-9B0A-3136E1B05C9B}"/>
              </a:ext>
            </a:extLst>
          </p:cNvPr>
          <p:cNvSpPr txBox="1"/>
          <p:nvPr/>
        </p:nvSpPr>
        <p:spPr>
          <a:xfrm>
            <a:off x="3073847" y="3914101"/>
            <a:ext cx="25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files to blob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FC61-5122-4E4C-836C-178C03CB8E89}"/>
              </a:ext>
            </a:extLst>
          </p:cNvPr>
          <p:cNvSpPr txBox="1"/>
          <p:nvPr/>
        </p:nvSpPr>
        <p:spPr>
          <a:xfrm>
            <a:off x="6536486" y="391410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 accessible via 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A48B7-24C2-4521-89D9-36C345CFB677}"/>
              </a:ext>
            </a:extLst>
          </p:cNvPr>
          <p:cNvSpPr txBox="1"/>
          <p:nvPr/>
        </p:nvSpPr>
        <p:spPr>
          <a:xfrm>
            <a:off x="9328873" y="3914101"/>
            <a:ext cx="279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 is installed/updated on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CC870-943E-4A74-BAB7-AC26B1060A45}"/>
              </a:ext>
            </a:extLst>
          </p:cNvPr>
          <p:cNvSpPr txBox="1"/>
          <p:nvPr/>
        </p:nvSpPr>
        <p:spPr>
          <a:xfrm>
            <a:off x="175846" y="4660725"/>
            <a:ext cx="240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 blob container as the install/update location in application manifest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9B584-8DD3-49FD-974C-FFC46B56221B}"/>
              </a:ext>
            </a:extLst>
          </p:cNvPr>
          <p:cNvSpPr txBox="1"/>
          <p:nvPr/>
        </p:nvSpPr>
        <p:spPr>
          <a:xfrm>
            <a:off x="3159831" y="4680467"/>
            <a:ext cx="249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Can be moved manually or via command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8C5CD-2496-40F6-AB26-99CD53B1D678}"/>
              </a:ext>
            </a:extLst>
          </p:cNvPr>
          <p:cNvSpPr txBox="1"/>
          <p:nvPr/>
        </p:nvSpPr>
        <p:spPr>
          <a:xfrm>
            <a:off x="6438614" y="4660725"/>
            <a:ext cx="2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Users can install via </a:t>
            </a:r>
            <a:r>
              <a:rPr lang="en-US" err="1"/>
              <a:t>url</a:t>
            </a:r>
            <a:r>
              <a:rPr lang="en-US"/>
              <a:t>. Updates applied via app</a:t>
            </a:r>
          </a:p>
        </p:txBody>
      </p:sp>
    </p:spTree>
    <p:extLst>
      <p:ext uri="{BB962C8B-B14F-4D97-AF65-F5344CB8AC3E}">
        <p14:creationId xmlns:p14="http://schemas.microsoft.com/office/powerpoint/2010/main" val="10690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Storage Hybrid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929B4-100D-492E-97F7-827B53FE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9" y="1410650"/>
            <a:ext cx="9288765" cy="49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796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1_Office Theme</vt:lpstr>
      <vt:lpstr>3_Office Theme</vt:lpstr>
      <vt:lpstr>2_Office Theme</vt:lpstr>
      <vt:lpstr>PowerPoint Presentation</vt:lpstr>
      <vt:lpstr>Deploying Windows Apps with ClickOnce on .NET 5</vt:lpstr>
      <vt:lpstr>Various ways you can deploy desktop applications</vt:lpstr>
      <vt:lpstr>ClickOnce Benefits</vt:lpstr>
      <vt:lpstr>New in ClickOnce on .NET 5</vt:lpstr>
      <vt:lpstr>Demo App</vt:lpstr>
      <vt:lpstr>Using Azure features</vt:lpstr>
      <vt:lpstr>Azure Blob Storage for Deployments</vt:lpstr>
      <vt:lpstr>File Storage Hybrid Architecture</vt:lpstr>
      <vt:lpstr>Storage Security Options </vt:lpstr>
      <vt:lpstr>Tooling for Storage</vt:lpstr>
      <vt:lpstr>Moving files to Azure with AzCopy</vt:lpstr>
      <vt:lpstr>Security with Key Vault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revision>1</cp:revision>
  <dcterms:created xsi:type="dcterms:W3CDTF">2020-08-18T20:47:27Z</dcterms:created>
  <dcterms:modified xsi:type="dcterms:W3CDTF">2021-02-25T20:18:09Z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